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7" r:id="rId2"/>
    <p:sldId id="258" r:id="rId3"/>
    <p:sldId id="261" r:id="rId4"/>
    <p:sldId id="259" r:id="rId5"/>
    <p:sldId id="260" r:id="rId6"/>
    <p:sldId id="262" r:id="rId7"/>
    <p:sldId id="263" r:id="rId8"/>
    <p:sldId id="270" r:id="rId9"/>
    <p:sldId id="268" r:id="rId10"/>
    <p:sldId id="267" r:id="rId11"/>
    <p:sldId id="272" r:id="rId12"/>
    <p:sldId id="273" r:id="rId13"/>
    <p:sldId id="274" r:id="rId14"/>
    <p:sldId id="275" r:id="rId15"/>
    <p:sldId id="276" r:id="rId16"/>
    <p:sldId id="277" r:id="rId17"/>
    <p:sldId id="278" r:id="rId18"/>
    <p:sldId id="279" r:id="rId19"/>
    <p:sldId id="280" r:id="rId20"/>
    <p:sldId id="281" r:id="rId21"/>
    <p:sldId id="283" r:id="rId22"/>
    <p:sldId id="284" r:id="rId23"/>
    <p:sldId id="285" r:id="rId24"/>
    <p:sldId id="286" r:id="rId25"/>
    <p:sldId id="287" r:id="rId26"/>
    <p:sldId id="288"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D904EB-C46F-47A7-8B65-256C0064B4CD}" v="132" dt="2021-02-24T17:30:15.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52" autoAdjust="0"/>
  </p:normalViewPr>
  <p:slideViewPr>
    <p:cSldViewPr snapToGrid="0" showGuides="1">
      <p:cViewPr varScale="1">
        <p:scale>
          <a:sx n="86" d="100"/>
          <a:sy n="86" d="100"/>
        </p:scale>
        <p:origin x="562" y="6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userId="9ddf2ccbcf8424c5" providerId="LiveId" clId="{E6D904EB-C46F-47A7-8B65-256C0064B4CD}"/>
    <pc:docChg chg="undo custSel addSld delSld modSld sldOrd">
      <pc:chgData name="Rashmi" userId="9ddf2ccbcf8424c5" providerId="LiveId" clId="{E6D904EB-C46F-47A7-8B65-256C0064B4CD}" dt="2021-02-24T17:46:07.405" v="4624" actId="27636"/>
      <pc:docMkLst>
        <pc:docMk/>
      </pc:docMkLst>
      <pc:sldChg chg="addSp delSp modSp mod">
        <pc:chgData name="Rashmi" userId="9ddf2ccbcf8424c5" providerId="LiveId" clId="{E6D904EB-C46F-47A7-8B65-256C0064B4CD}" dt="2021-02-24T15:19:43.935" v="392" actId="20577"/>
        <pc:sldMkLst>
          <pc:docMk/>
          <pc:sldMk cId="735082890" sldId="257"/>
        </pc:sldMkLst>
        <pc:spChg chg="del">
          <ac:chgData name="Rashmi" userId="9ddf2ccbcf8424c5" providerId="LiveId" clId="{E6D904EB-C46F-47A7-8B65-256C0064B4CD}" dt="2021-02-24T01:18:53.576" v="59" actId="478"/>
          <ac:spMkLst>
            <pc:docMk/>
            <pc:sldMk cId="735082890" sldId="257"/>
            <ac:spMk id="2" creationId="{00000000-0000-0000-0000-000000000000}"/>
          </ac:spMkLst>
        </pc:spChg>
        <pc:spChg chg="add mod">
          <ac:chgData name="Rashmi" userId="9ddf2ccbcf8424c5" providerId="LiveId" clId="{E6D904EB-C46F-47A7-8B65-256C0064B4CD}" dt="2021-02-24T01:31:05.903" v="365" actId="255"/>
          <ac:spMkLst>
            <pc:docMk/>
            <pc:sldMk cId="735082890" sldId="257"/>
            <ac:spMk id="4" creationId="{161F7657-BF83-44BA-9C01-C4DE4051ADC8}"/>
          </ac:spMkLst>
        </pc:spChg>
        <pc:spChg chg="add mod">
          <ac:chgData name="Rashmi" userId="9ddf2ccbcf8424c5" providerId="LiveId" clId="{E6D904EB-C46F-47A7-8B65-256C0064B4CD}" dt="2021-02-24T15:19:43.935" v="392" actId="20577"/>
          <ac:spMkLst>
            <pc:docMk/>
            <pc:sldMk cId="735082890" sldId="257"/>
            <ac:spMk id="5" creationId="{F788400E-D392-476B-B510-2C1DD52499CA}"/>
          </ac:spMkLst>
        </pc:spChg>
        <pc:spChg chg="mod">
          <ac:chgData name="Rashmi" userId="9ddf2ccbcf8424c5" providerId="LiveId" clId="{E6D904EB-C46F-47A7-8B65-256C0064B4CD}" dt="2021-02-24T01:30:45.323" v="361" actId="255"/>
          <ac:spMkLst>
            <pc:docMk/>
            <pc:sldMk cId="735082890" sldId="257"/>
            <ac:spMk id="7" creationId="{00000000-0000-0000-0000-000000000000}"/>
          </ac:spMkLst>
        </pc:spChg>
        <pc:spChg chg="del">
          <ac:chgData name="Rashmi" userId="9ddf2ccbcf8424c5" providerId="LiveId" clId="{E6D904EB-C46F-47A7-8B65-256C0064B4CD}" dt="2021-02-24T01:18:51.955" v="58" actId="478"/>
          <ac:spMkLst>
            <pc:docMk/>
            <pc:sldMk cId="735082890" sldId="257"/>
            <ac:spMk id="10" creationId="{00000000-0000-0000-0000-000000000000}"/>
          </ac:spMkLst>
        </pc:spChg>
        <pc:spChg chg="del">
          <ac:chgData name="Rashmi" userId="9ddf2ccbcf8424c5" providerId="LiveId" clId="{E6D904EB-C46F-47A7-8B65-256C0064B4CD}" dt="2021-02-24T01:18:55.306" v="60" actId="478"/>
          <ac:spMkLst>
            <pc:docMk/>
            <pc:sldMk cId="735082890" sldId="257"/>
            <ac:spMk id="11" creationId="{00000000-0000-0000-0000-000000000000}"/>
          </ac:spMkLst>
        </pc:spChg>
        <pc:spChg chg="mod">
          <ac:chgData name="Rashmi" userId="9ddf2ccbcf8424c5" providerId="LiveId" clId="{E6D904EB-C46F-47A7-8B65-256C0064B4CD}" dt="2021-02-24T01:31:36.905" v="370" actId="1076"/>
          <ac:spMkLst>
            <pc:docMk/>
            <pc:sldMk cId="735082890" sldId="257"/>
            <ac:spMk id="19" creationId="{00000000-0000-0000-0000-000000000000}"/>
          </ac:spMkLst>
        </pc:spChg>
        <pc:spChg chg="del">
          <ac:chgData name="Rashmi" userId="9ddf2ccbcf8424c5" providerId="LiveId" clId="{E6D904EB-C46F-47A7-8B65-256C0064B4CD}" dt="2021-02-24T01:19:26.466" v="66" actId="478"/>
          <ac:spMkLst>
            <pc:docMk/>
            <pc:sldMk cId="735082890" sldId="257"/>
            <ac:spMk id="21" creationId="{00000000-0000-0000-0000-000000000000}"/>
          </ac:spMkLst>
        </pc:spChg>
        <pc:picChg chg="del">
          <ac:chgData name="Rashmi" userId="9ddf2ccbcf8424c5" providerId="LiveId" clId="{E6D904EB-C46F-47A7-8B65-256C0064B4CD}" dt="2021-02-24T01:19:28.715" v="67" actId="478"/>
          <ac:picMkLst>
            <pc:docMk/>
            <pc:sldMk cId="735082890" sldId="257"/>
            <ac:picMk id="9" creationId="{DEBE08FE-8856-B14C-A309-36A662725754}"/>
          </ac:picMkLst>
        </pc:picChg>
      </pc:sldChg>
      <pc:sldChg chg="addSp delSp modSp mod">
        <pc:chgData name="Rashmi" userId="9ddf2ccbcf8424c5" providerId="LiveId" clId="{E6D904EB-C46F-47A7-8B65-256C0064B4CD}" dt="2021-02-24T15:48:54.148" v="1468" actId="207"/>
        <pc:sldMkLst>
          <pc:docMk/>
          <pc:sldMk cId="3041316037" sldId="258"/>
        </pc:sldMkLst>
        <pc:spChg chg="add mod">
          <ac:chgData name="Rashmi" userId="9ddf2ccbcf8424c5" providerId="LiveId" clId="{E6D904EB-C46F-47A7-8B65-256C0064B4CD}" dt="2021-02-24T15:27:05.678" v="686" actId="113"/>
          <ac:spMkLst>
            <pc:docMk/>
            <pc:sldMk cId="3041316037" sldId="258"/>
            <ac:spMk id="3" creationId="{FDFCCFF2-E311-4F22-AC49-A4D05BFAC0F3}"/>
          </ac:spMkLst>
        </pc:spChg>
        <pc:spChg chg="add del mod">
          <ac:chgData name="Rashmi" userId="9ddf2ccbcf8424c5" providerId="LiveId" clId="{E6D904EB-C46F-47A7-8B65-256C0064B4CD}" dt="2021-02-24T15:28:52.565" v="702" actId="478"/>
          <ac:spMkLst>
            <pc:docMk/>
            <pc:sldMk cId="3041316037" sldId="258"/>
            <ac:spMk id="6" creationId="{DB3395B5-EF13-48B2-900D-BE4F12FF0DF0}"/>
          </ac:spMkLst>
        </pc:spChg>
        <pc:spChg chg="del">
          <ac:chgData name="Rashmi" userId="9ddf2ccbcf8424c5" providerId="LiveId" clId="{E6D904EB-C46F-47A7-8B65-256C0064B4CD}" dt="2021-02-24T15:21:36.751" v="429" actId="478"/>
          <ac:spMkLst>
            <pc:docMk/>
            <pc:sldMk cId="3041316037" sldId="258"/>
            <ac:spMk id="30" creationId="{189E3C56-F900-44E7-BF74-7509E4A585C5}"/>
          </ac:spMkLst>
        </pc:spChg>
        <pc:spChg chg="del mod">
          <ac:chgData name="Rashmi" userId="9ddf2ccbcf8424c5" providerId="LiveId" clId="{E6D904EB-C46F-47A7-8B65-256C0064B4CD}" dt="2021-02-24T15:20:12.300" v="398" actId="478"/>
          <ac:spMkLst>
            <pc:docMk/>
            <pc:sldMk cId="3041316037" sldId="258"/>
            <ac:spMk id="31" creationId="{F4540AC0-E369-4AD9-BBDB-C2E2E1409CDE}"/>
          </ac:spMkLst>
        </pc:spChg>
        <pc:spChg chg="del">
          <ac:chgData name="Rashmi" userId="9ddf2ccbcf8424c5" providerId="LiveId" clId="{E6D904EB-C46F-47A7-8B65-256C0064B4CD}" dt="2021-02-24T15:20:18.769" v="400" actId="478"/>
          <ac:spMkLst>
            <pc:docMk/>
            <pc:sldMk cId="3041316037" sldId="258"/>
            <ac:spMk id="32" creationId="{9C2A804C-860C-42CE-B071-DD567E25871D}"/>
          </ac:spMkLst>
        </pc:spChg>
        <pc:spChg chg="del">
          <ac:chgData name="Rashmi" userId="9ddf2ccbcf8424c5" providerId="LiveId" clId="{E6D904EB-C46F-47A7-8B65-256C0064B4CD}" dt="2021-02-24T15:21:34.060" v="428" actId="478"/>
          <ac:spMkLst>
            <pc:docMk/>
            <pc:sldMk cId="3041316037" sldId="258"/>
            <ac:spMk id="33" creationId="{5C7F3CEE-E6DF-48C0-8B9A-22A03DF4C29B}"/>
          </ac:spMkLst>
        </pc:spChg>
        <pc:spChg chg="del">
          <ac:chgData name="Rashmi" userId="9ddf2ccbcf8424c5" providerId="LiveId" clId="{E6D904EB-C46F-47A7-8B65-256C0064B4CD}" dt="2021-02-24T15:20:27.264" v="404" actId="478"/>
          <ac:spMkLst>
            <pc:docMk/>
            <pc:sldMk cId="3041316037" sldId="258"/>
            <ac:spMk id="58" creationId="{00000000-0000-0000-0000-000000000000}"/>
          </ac:spMkLst>
        </pc:spChg>
        <pc:spChg chg="mod">
          <ac:chgData name="Rashmi" userId="9ddf2ccbcf8424c5" providerId="LiveId" clId="{E6D904EB-C46F-47A7-8B65-256C0064B4CD}" dt="2021-02-24T15:48:54.148" v="1468" actId="207"/>
          <ac:spMkLst>
            <pc:docMk/>
            <pc:sldMk cId="3041316037" sldId="258"/>
            <ac:spMk id="110" creationId="{00000000-0000-0000-0000-000000000000}"/>
          </ac:spMkLst>
        </pc:spChg>
        <pc:spChg chg="del">
          <ac:chgData name="Rashmi" userId="9ddf2ccbcf8424c5" providerId="LiveId" clId="{E6D904EB-C46F-47A7-8B65-256C0064B4CD}" dt="2021-02-24T15:20:30.034" v="405" actId="478"/>
          <ac:spMkLst>
            <pc:docMk/>
            <pc:sldMk cId="3041316037" sldId="258"/>
            <ac:spMk id="135" creationId="{00000000-0000-0000-0000-000000000000}"/>
          </ac:spMkLst>
        </pc:spChg>
        <pc:spChg chg="del mod">
          <ac:chgData name="Rashmi" userId="9ddf2ccbcf8424c5" providerId="LiveId" clId="{E6D904EB-C46F-47A7-8B65-256C0064B4CD}" dt="2021-02-24T15:20:14.205" v="399" actId="478"/>
          <ac:spMkLst>
            <pc:docMk/>
            <pc:sldMk cId="3041316037" sldId="258"/>
            <ac:spMk id="139" creationId="{00000000-0000-0000-0000-000000000000}"/>
          </ac:spMkLst>
        </pc:spChg>
        <pc:spChg chg="del">
          <ac:chgData name="Rashmi" userId="9ddf2ccbcf8424c5" providerId="LiveId" clId="{E6D904EB-C46F-47A7-8B65-256C0064B4CD}" dt="2021-02-24T15:20:25.507" v="403" actId="478"/>
          <ac:spMkLst>
            <pc:docMk/>
            <pc:sldMk cId="3041316037" sldId="258"/>
            <ac:spMk id="140" creationId="{00000000-0000-0000-0000-000000000000}"/>
          </ac:spMkLst>
        </pc:spChg>
        <pc:spChg chg="del">
          <ac:chgData name="Rashmi" userId="9ddf2ccbcf8424c5" providerId="LiveId" clId="{E6D904EB-C46F-47A7-8B65-256C0064B4CD}" dt="2021-02-24T15:20:23.166" v="402" actId="478"/>
          <ac:spMkLst>
            <pc:docMk/>
            <pc:sldMk cId="3041316037" sldId="258"/>
            <ac:spMk id="155" creationId="{00000000-0000-0000-0000-000000000000}"/>
          </ac:spMkLst>
        </pc:spChg>
        <pc:spChg chg="del">
          <ac:chgData name="Rashmi" userId="9ddf2ccbcf8424c5" providerId="LiveId" clId="{E6D904EB-C46F-47A7-8B65-256C0064B4CD}" dt="2021-02-24T15:20:07.013" v="396" actId="478"/>
          <ac:spMkLst>
            <pc:docMk/>
            <pc:sldMk cId="3041316037" sldId="258"/>
            <ac:spMk id="1029" creationId="{00000000-0000-0000-0000-000000000000}"/>
          </ac:spMkLst>
        </pc:spChg>
        <pc:grpChg chg="del">
          <ac:chgData name="Rashmi" userId="9ddf2ccbcf8424c5" providerId="LiveId" clId="{E6D904EB-C46F-47A7-8B65-256C0064B4CD}" dt="2021-02-24T15:20:05.143" v="395" actId="478"/>
          <ac:grpSpMkLst>
            <pc:docMk/>
            <pc:sldMk cId="3041316037" sldId="258"/>
            <ac:grpSpMk id="1030" creationId="{00000000-0000-0000-0000-000000000000}"/>
          </ac:grpSpMkLst>
        </pc:grpChg>
        <pc:grpChg chg="del">
          <ac:chgData name="Rashmi" userId="9ddf2ccbcf8424c5" providerId="LiveId" clId="{E6D904EB-C46F-47A7-8B65-256C0064B4CD}" dt="2021-02-24T15:20:03.208" v="394" actId="478"/>
          <ac:grpSpMkLst>
            <pc:docMk/>
            <pc:sldMk cId="3041316037" sldId="258"/>
            <ac:grpSpMk id="1034" creationId="{00000000-0000-0000-0000-000000000000}"/>
          </ac:grpSpMkLst>
        </pc:grpChg>
        <pc:graphicFrameChg chg="del">
          <ac:chgData name="Rashmi" userId="9ddf2ccbcf8424c5" providerId="LiveId" clId="{E6D904EB-C46F-47A7-8B65-256C0064B4CD}" dt="2021-02-24T15:20:01.265" v="393" actId="478"/>
          <ac:graphicFrameMkLst>
            <pc:docMk/>
            <pc:sldMk cId="3041316037" sldId="258"/>
            <ac:graphicFrameMk id="51" creationId="{00000000-0000-0000-0000-000000000000}"/>
          </ac:graphicFrameMkLst>
        </pc:graphicFrameChg>
        <pc:graphicFrameChg chg="del">
          <ac:chgData name="Rashmi" userId="9ddf2ccbcf8424c5" providerId="LiveId" clId="{E6D904EB-C46F-47A7-8B65-256C0064B4CD}" dt="2021-02-24T15:20:21.165" v="401" actId="478"/>
          <ac:graphicFrameMkLst>
            <pc:docMk/>
            <pc:sldMk cId="3041316037" sldId="258"/>
            <ac:graphicFrameMk id="91" creationId="{00000000-0000-0000-0000-000000000000}"/>
          </ac:graphicFrameMkLst>
        </pc:graphicFrameChg>
        <pc:picChg chg="add mod">
          <ac:chgData name="Rashmi" userId="9ddf2ccbcf8424c5" providerId="LiveId" clId="{E6D904EB-C46F-47A7-8B65-256C0064B4CD}" dt="2021-02-24T15:30:36.231" v="708" actId="14100"/>
          <ac:picMkLst>
            <pc:docMk/>
            <pc:sldMk cId="3041316037" sldId="258"/>
            <ac:picMk id="5" creationId="{EA61092E-BDB5-4DB7-82DE-D9BBFC3CEB4F}"/>
          </ac:picMkLst>
        </pc:picChg>
      </pc:sldChg>
      <pc:sldChg chg="addSp delSp modSp mod">
        <pc:chgData name="Rashmi" userId="9ddf2ccbcf8424c5" providerId="LiveId" clId="{E6D904EB-C46F-47A7-8B65-256C0064B4CD}" dt="2021-02-24T15:54:03.933" v="1974" actId="1036"/>
        <pc:sldMkLst>
          <pc:docMk/>
          <pc:sldMk cId="3293348916" sldId="259"/>
        </pc:sldMkLst>
        <pc:spChg chg="add mod">
          <ac:chgData name="Rashmi" userId="9ddf2ccbcf8424c5" providerId="LiveId" clId="{E6D904EB-C46F-47A7-8B65-256C0064B4CD}" dt="2021-02-24T15:53:37.266" v="1971" actId="1076"/>
          <ac:spMkLst>
            <pc:docMk/>
            <pc:sldMk cId="3293348916" sldId="259"/>
            <ac:spMk id="6" creationId="{9C9AD322-2C57-4117-8B28-D7C034390133}"/>
          </ac:spMkLst>
        </pc:spChg>
        <pc:spChg chg="del">
          <ac:chgData name="Rashmi" userId="9ddf2ccbcf8424c5" providerId="LiveId" clId="{E6D904EB-C46F-47A7-8B65-256C0064B4CD}" dt="2021-02-24T15:45:22.722" v="1432" actId="478"/>
          <ac:spMkLst>
            <pc:docMk/>
            <pc:sldMk cId="3293348916" sldId="259"/>
            <ac:spMk id="38" creationId="{00000000-0000-0000-0000-000000000000}"/>
          </ac:spMkLst>
        </pc:spChg>
        <pc:spChg chg="mod">
          <ac:chgData name="Rashmi" userId="9ddf2ccbcf8424c5" providerId="LiveId" clId="{E6D904EB-C46F-47A7-8B65-256C0064B4CD}" dt="2021-02-24T15:54:03.933" v="1974" actId="1036"/>
          <ac:spMkLst>
            <pc:docMk/>
            <pc:sldMk cId="3293348916" sldId="259"/>
            <ac:spMk id="40" creationId="{FFAEF1C8-817C-4EBC-A4FB-3ED2DB7FCBF8}"/>
          </ac:spMkLst>
        </pc:spChg>
        <pc:spChg chg="del">
          <ac:chgData name="Rashmi" userId="9ddf2ccbcf8424c5" providerId="LiveId" clId="{E6D904EB-C46F-47A7-8B65-256C0064B4CD}" dt="2021-02-24T15:45:19.804" v="1431" actId="478"/>
          <ac:spMkLst>
            <pc:docMk/>
            <pc:sldMk cId="3293348916" sldId="259"/>
            <ac:spMk id="46" creationId="{00000000-0000-0000-0000-000000000000}"/>
          </ac:spMkLst>
        </pc:spChg>
        <pc:spChg chg="del">
          <ac:chgData name="Rashmi" userId="9ddf2ccbcf8424c5" providerId="LiveId" clId="{E6D904EB-C46F-47A7-8B65-256C0064B4CD}" dt="2021-02-24T15:45:08.008" v="1426" actId="478"/>
          <ac:spMkLst>
            <pc:docMk/>
            <pc:sldMk cId="3293348916" sldId="259"/>
            <ac:spMk id="78" creationId="{00000000-0000-0000-0000-000000000000}"/>
          </ac:spMkLst>
        </pc:spChg>
        <pc:spChg chg="del">
          <ac:chgData name="Rashmi" userId="9ddf2ccbcf8424c5" providerId="LiveId" clId="{E6D904EB-C46F-47A7-8B65-256C0064B4CD}" dt="2021-02-24T15:45:14.392" v="1429" actId="478"/>
          <ac:spMkLst>
            <pc:docMk/>
            <pc:sldMk cId="3293348916" sldId="259"/>
            <ac:spMk id="85" creationId="{00000000-0000-0000-0000-000000000000}"/>
          </ac:spMkLst>
        </pc:spChg>
        <pc:spChg chg="del">
          <ac:chgData name="Rashmi" userId="9ddf2ccbcf8424c5" providerId="LiveId" clId="{E6D904EB-C46F-47A7-8B65-256C0064B4CD}" dt="2021-02-24T15:45:02.146" v="1424" actId="478"/>
          <ac:spMkLst>
            <pc:docMk/>
            <pc:sldMk cId="3293348916" sldId="259"/>
            <ac:spMk id="86" creationId="{00000000-0000-0000-0000-000000000000}"/>
          </ac:spMkLst>
        </pc:spChg>
        <pc:spChg chg="del">
          <ac:chgData name="Rashmi" userId="9ddf2ccbcf8424c5" providerId="LiveId" clId="{E6D904EB-C46F-47A7-8B65-256C0064B4CD}" dt="2021-02-24T15:45:05.721" v="1425" actId="478"/>
          <ac:spMkLst>
            <pc:docMk/>
            <pc:sldMk cId="3293348916" sldId="259"/>
            <ac:spMk id="96" creationId="{00000000-0000-0000-0000-000000000000}"/>
          </ac:spMkLst>
        </pc:spChg>
        <pc:spChg chg="del">
          <ac:chgData name="Rashmi" userId="9ddf2ccbcf8424c5" providerId="LiveId" clId="{E6D904EB-C46F-47A7-8B65-256C0064B4CD}" dt="2021-02-24T15:45:00.137" v="1423" actId="478"/>
          <ac:spMkLst>
            <pc:docMk/>
            <pc:sldMk cId="3293348916" sldId="259"/>
            <ac:spMk id="97" creationId="{00000000-0000-0000-0000-000000000000}"/>
          </ac:spMkLst>
        </pc:spChg>
        <pc:spChg chg="del">
          <ac:chgData name="Rashmi" userId="9ddf2ccbcf8424c5" providerId="LiveId" clId="{E6D904EB-C46F-47A7-8B65-256C0064B4CD}" dt="2021-02-24T15:45:11.078" v="1427" actId="478"/>
          <ac:spMkLst>
            <pc:docMk/>
            <pc:sldMk cId="3293348916" sldId="259"/>
            <ac:spMk id="98" creationId="{00000000-0000-0000-0000-000000000000}"/>
          </ac:spMkLst>
        </pc:spChg>
        <pc:spChg chg="del">
          <ac:chgData name="Rashmi" userId="9ddf2ccbcf8424c5" providerId="LiveId" clId="{E6D904EB-C46F-47A7-8B65-256C0064B4CD}" dt="2021-02-24T15:45:16.052" v="1430" actId="478"/>
          <ac:spMkLst>
            <pc:docMk/>
            <pc:sldMk cId="3293348916" sldId="259"/>
            <ac:spMk id="118" creationId="{00000000-0000-0000-0000-000000000000}"/>
          </ac:spMkLst>
        </pc:spChg>
        <pc:grpChg chg="del">
          <ac:chgData name="Rashmi" userId="9ddf2ccbcf8424c5" providerId="LiveId" clId="{E6D904EB-C46F-47A7-8B65-256C0064B4CD}" dt="2021-02-24T15:44:53.388" v="1420" actId="478"/>
          <ac:grpSpMkLst>
            <pc:docMk/>
            <pc:sldMk cId="3293348916" sldId="259"/>
            <ac:grpSpMk id="5" creationId="{00000000-0000-0000-0000-000000000000}"/>
          </ac:grpSpMkLst>
        </pc:grpChg>
        <pc:grpChg chg="del">
          <ac:chgData name="Rashmi" userId="9ddf2ccbcf8424c5" providerId="LiveId" clId="{E6D904EB-C46F-47A7-8B65-256C0064B4CD}" dt="2021-02-24T15:44:55.319" v="1421" actId="478"/>
          <ac:grpSpMkLst>
            <pc:docMk/>
            <pc:sldMk cId="3293348916" sldId="259"/>
            <ac:grpSpMk id="14" creationId="{00000000-0000-0000-0000-000000000000}"/>
          </ac:grpSpMkLst>
        </pc:grpChg>
        <pc:grpChg chg="del">
          <ac:chgData name="Rashmi" userId="9ddf2ccbcf8424c5" providerId="LiveId" clId="{E6D904EB-C46F-47A7-8B65-256C0064B4CD}" dt="2021-02-24T15:45:13.077" v="1428" actId="478"/>
          <ac:grpSpMkLst>
            <pc:docMk/>
            <pc:sldMk cId="3293348916" sldId="259"/>
            <ac:grpSpMk id="87" creationId="{00000000-0000-0000-0000-000000000000}"/>
          </ac:grpSpMkLst>
        </pc:grpChg>
        <pc:grpChg chg="del">
          <ac:chgData name="Rashmi" userId="9ddf2ccbcf8424c5" providerId="LiveId" clId="{E6D904EB-C46F-47A7-8B65-256C0064B4CD}" dt="2021-02-24T15:44:57.349" v="1422" actId="478"/>
          <ac:grpSpMkLst>
            <pc:docMk/>
            <pc:sldMk cId="3293348916" sldId="259"/>
            <ac:grpSpMk id="106" creationId="{00000000-0000-0000-0000-000000000000}"/>
          </ac:grpSpMkLst>
        </pc:grpChg>
        <pc:picChg chg="add mod">
          <ac:chgData name="Rashmi" userId="9ddf2ccbcf8424c5" providerId="LiveId" clId="{E6D904EB-C46F-47A7-8B65-256C0064B4CD}" dt="2021-02-24T15:53:45.296" v="1973" actId="1076"/>
          <ac:picMkLst>
            <pc:docMk/>
            <pc:sldMk cId="3293348916" sldId="259"/>
            <ac:picMk id="4" creationId="{3CC87184-629E-4882-BBD6-2CCE2E4FFD31}"/>
          </ac:picMkLst>
        </pc:picChg>
      </pc:sldChg>
      <pc:sldChg chg="addSp delSp modSp mod">
        <pc:chgData name="Rashmi" userId="9ddf2ccbcf8424c5" providerId="LiveId" clId="{E6D904EB-C46F-47A7-8B65-256C0064B4CD}" dt="2021-02-24T16:00:54.504" v="2327" actId="1076"/>
        <pc:sldMkLst>
          <pc:docMk/>
          <pc:sldMk cId="1676837893" sldId="260"/>
        </pc:sldMkLst>
        <pc:spChg chg="add mod">
          <ac:chgData name="Rashmi" userId="9ddf2ccbcf8424c5" providerId="LiveId" clId="{E6D904EB-C46F-47A7-8B65-256C0064B4CD}" dt="2021-02-24T16:00:42.591" v="2326" actId="1076"/>
          <ac:spMkLst>
            <pc:docMk/>
            <pc:sldMk cId="1676837893" sldId="260"/>
            <ac:spMk id="13" creationId="{D6E7A87C-ACE8-40D3-AC5E-40BBBDDD57B5}"/>
          </ac:spMkLst>
        </pc:spChg>
        <pc:spChg chg="del">
          <ac:chgData name="Rashmi" userId="9ddf2ccbcf8424c5" providerId="LiveId" clId="{E6D904EB-C46F-47A7-8B65-256C0064B4CD}" dt="2021-02-24T15:55:18.677" v="1995" actId="478"/>
          <ac:spMkLst>
            <pc:docMk/>
            <pc:sldMk cId="1676837893" sldId="260"/>
            <ac:spMk id="15" creationId="{00000000-0000-0000-0000-000000000000}"/>
          </ac:spMkLst>
        </pc:spChg>
        <pc:spChg chg="del">
          <ac:chgData name="Rashmi" userId="9ddf2ccbcf8424c5" providerId="LiveId" clId="{E6D904EB-C46F-47A7-8B65-256C0064B4CD}" dt="2021-02-24T15:54:09.239" v="1975" actId="478"/>
          <ac:spMkLst>
            <pc:docMk/>
            <pc:sldMk cId="1676837893" sldId="260"/>
            <ac:spMk id="35" creationId="{0D497812-EAA0-46B1-8255-6A78E8C11B36}"/>
          </ac:spMkLst>
        </pc:spChg>
        <pc:spChg chg="add del mod">
          <ac:chgData name="Rashmi" userId="9ddf2ccbcf8424c5" providerId="LiveId" clId="{E6D904EB-C46F-47A7-8B65-256C0064B4CD}" dt="2021-02-24T15:56:33.403" v="2030" actId="478"/>
          <ac:spMkLst>
            <pc:docMk/>
            <pc:sldMk cId="1676837893" sldId="260"/>
            <ac:spMk id="36" creationId="{82A64A9D-1C35-4660-94E2-DDC310C87B61}"/>
          </ac:spMkLst>
        </pc:spChg>
        <pc:spChg chg="add mod">
          <ac:chgData name="Rashmi" userId="9ddf2ccbcf8424c5" providerId="LiveId" clId="{E6D904EB-C46F-47A7-8B65-256C0064B4CD}" dt="2021-02-24T16:00:54.504" v="2327" actId="1076"/>
          <ac:spMkLst>
            <pc:docMk/>
            <pc:sldMk cId="1676837893" sldId="260"/>
            <ac:spMk id="43" creationId="{C0F1F07A-BE2E-4337-A0C3-6D0CBAD52248}"/>
          </ac:spMkLst>
        </pc:spChg>
        <pc:spChg chg="del">
          <ac:chgData name="Rashmi" userId="9ddf2ccbcf8424c5" providerId="LiveId" clId="{E6D904EB-C46F-47A7-8B65-256C0064B4CD}" dt="2021-02-24T15:54:24.436" v="1981" actId="478"/>
          <ac:spMkLst>
            <pc:docMk/>
            <pc:sldMk cId="1676837893" sldId="260"/>
            <ac:spMk id="64" creationId="{00000000-0000-0000-0000-000000000000}"/>
          </ac:spMkLst>
        </pc:spChg>
        <pc:spChg chg="del">
          <ac:chgData name="Rashmi" userId="9ddf2ccbcf8424c5" providerId="LiveId" clId="{E6D904EB-C46F-47A7-8B65-256C0064B4CD}" dt="2021-02-24T15:54:41.589" v="1986" actId="478"/>
          <ac:spMkLst>
            <pc:docMk/>
            <pc:sldMk cId="1676837893" sldId="260"/>
            <ac:spMk id="76" creationId="{00000000-0000-0000-0000-000000000000}"/>
          </ac:spMkLst>
        </pc:spChg>
        <pc:spChg chg="del">
          <ac:chgData name="Rashmi" userId="9ddf2ccbcf8424c5" providerId="LiveId" clId="{E6D904EB-C46F-47A7-8B65-256C0064B4CD}" dt="2021-02-24T15:54:50.013" v="1987" actId="478"/>
          <ac:spMkLst>
            <pc:docMk/>
            <pc:sldMk cId="1676837893" sldId="260"/>
            <ac:spMk id="121" creationId="{00000000-0000-0000-0000-000000000000}"/>
          </ac:spMkLst>
        </pc:spChg>
        <pc:spChg chg="del">
          <ac:chgData name="Rashmi" userId="9ddf2ccbcf8424c5" providerId="LiveId" clId="{E6D904EB-C46F-47A7-8B65-256C0064B4CD}" dt="2021-02-24T15:55:03.319" v="1989" actId="478"/>
          <ac:spMkLst>
            <pc:docMk/>
            <pc:sldMk cId="1676837893" sldId="260"/>
            <ac:spMk id="122" creationId="{00000000-0000-0000-0000-000000000000}"/>
          </ac:spMkLst>
        </pc:spChg>
        <pc:spChg chg="del">
          <ac:chgData name="Rashmi" userId="9ddf2ccbcf8424c5" providerId="LiveId" clId="{E6D904EB-C46F-47A7-8B65-256C0064B4CD}" dt="2021-02-24T15:55:05.674" v="1990" actId="478"/>
          <ac:spMkLst>
            <pc:docMk/>
            <pc:sldMk cId="1676837893" sldId="260"/>
            <ac:spMk id="123" creationId="{00000000-0000-0000-0000-000000000000}"/>
          </ac:spMkLst>
        </pc:spChg>
        <pc:spChg chg="del">
          <ac:chgData name="Rashmi" userId="9ddf2ccbcf8424c5" providerId="LiveId" clId="{E6D904EB-C46F-47A7-8B65-256C0064B4CD}" dt="2021-02-24T15:54:38.565" v="1985" actId="478"/>
          <ac:spMkLst>
            <pc:docMk/>
            <pc:sldMk cId="1676837893" sldId="260"/>
            <ac:spMk id="124" creationId="{00000000-0000-0000-0000-000000000000}"/>
          </ac:spMkLst>
        </pc:spChg>
        <pc:spChg chg="del">
          <ac:chgData name="Rashmi" userId="9ddf2ccbcf8424c5" providerId="LiveId" clId="{E6D904EB-C46F-47A7-8B65-256C0064B4CD}" dt="2021-02-24T15:54:20.661" v="1980" actId="478"/>
          <ac:spMkLst>
            <pc:docMk/>
            <pc:sldMk cId="1676837893" sldId="260"/>
            <ac:spMk id="125" creationId="{00000000-0000-0000-0000-000000000000}"/>
          </ac:spMkLst>
        </pc:spChg>
        <pc:spChg chg="del">
          <ac:chgData name="Rashmi" userId="9ddf2ccbcf8424c5" providerId="LiveId" clId="{E6D904EB-C46F-47A7-8B65-256C0064B4CD}" dt="2021-02-24T15:55:12.138" v="1993" actId="478"/>
          <ac:spMkLst>
            <pc:docMk/>
            <pc:sldMk cId="1676837893" sldId="260"/>
            <ac:spMk id="126" creationId="{00000000-0000-0000-0000-000000000000}"/>
          </ac:spMkLst>
        </pc:spChg>
        <pc:spChg chg="del">
          <ac:chgData name="Rashmi" userId="9ddf2ccbcf8424c5" providerId="LiveId" clId="{E6D904EB-C46F-47A7-8B65-256C0064B4CD}" dt="2021-02-24T15:54:17.796" v="1979" actId="478"/>
          <ac:spMkLst>
            <pc:docMk/>
            <pc:sldMk cId="1676837893" sldId="260"/>
            <ac:spMk id="138" creationId="{00000000-0000-0000-0000-000000000000}"/>
          </ac:spMkLst>
        </pc:spChg>
        <pc:spChg chg="del">
          <ac:chgData name="Rashmi" userId="9ddf2ccbcf8424c5" providerId="LiveId" clId="{E6D904EB-C46F-47A7-8B65-256C0064B4CD}" dt="2021-02-24T15:54:28.235" v="1983" actId="478"/>
          <ac:spMkLst>
            <pc:docMk/>
            <pc:sldMk cId="1676837893" sldId="260"/>
            <ac:spMk id="141" creationId="{00000000-0000-0000-0000-000000000000}"/>
          </ac:spMkLst>
        </pc:spChg>
        <pc:spChg chg="del">
          <ac:chgData name="Rashmi" userId="9ddf2ccbcf8424c5" providerId="LiveId" clId="{E6D904EB-C46F-47A7-8B65-256C0064B4CD}" dt="2021-02-24T15:54:35.512" v="1984" actId="478"/>
          <ac:spMkLst>
            <pc:docMk/>
            <pc:sldMk cId="1676837893" sldId="260"/>
            <ac:spMk id="143" creationId="{00000000-0000-0000-0000-000000000000}"/>
          </ac:spMkLst>
        </pc:spChg>
        <pc:spChg chg="del">
          <ac:chgData name="Rashmi" userId="9ddf2ccbcf8424c5" providerId="LiveId" clId="{E6D904EB-C46F-47A7-8B65-256C0064B4CD}" dt="2021-02-24T15:55:09.067" v="1992" actId="478"/>
          <ac:spMkLst>
            <pc:docMk/>
            <pc:sldMk cId="1676837893" sldId="260"/>
            <ac:spMk id="145" creationId="{00000000-0000-0000-0000-000000000000}"/>
          </ac:spMkLst>
        </pc:spChg>
        <pc:spChg chg="del">
          <ac:chgData name="Rashmi" userId="9ddf2ccbcf8424c5" providerId="LiveId" clId="{E6D904EB-C46F-47A7-8B65-256C0064B4CD}" dt="2021-02-24T15:55:16.289" v="1994" actId="478"/>
          <ac:spMkLst>
            <pc:docMk/>
            <pc:sldMk cId="1676837893" sldId="260"/>
            <ac:spMk id="147" creationId="{00000000-0000-0000-0000-000000000000}"/>
          </ac:spMkLst>
        </pc:spChg>
        <pc:grpChg chg="del">
          <ac:chgData name="Rashmi" userId="9ddf2ccbcf8424c5" providerId="LiveId" clId="{E6D904EB-C46F-47A7-8B65-256C0064B4CD}" dt="2021-02-24T15:54:26.497" v="1982" actId="478"/>
          <ac:grpSpMkLst>
            <pc:docMk/>
            <pc:sldMk cId="1676837893" sldId="260"/>
            <ac:grpSpMk id="4" creationId="{00000000-0000-0000-0000-000000000000}"/>
          </ac:grpSpMkLst>
        </pc:grpChg>
        <pc:grpChg chg="del mod">
          <ac:chgData name="Rashmi" userId="9ddf2ccbcf8424c5" providerId="LiveId" clId="{E6D904EB-C46F-47A7-8B65-256C0064B4CD}" dt="2021-02-24T15:54:15.810" v="1978" actId="478"/>
          <ac:grpSpMkLst>
            <pc:docMk/>
            <pc:sldMk cId="1676837893" sldId="260"/>
            <ac:grpSpMk id="5" creationId="{00000000-0000-0000-0000-000000000000}"/>
          </ac:grpSpMkLst>
        </pc:grpChg>
        <pc:grpChg chg="del">
          <ac:chgData name="Rashmi" userId="9ddf2ccbcf8424c5" providerId="LiveId" clId="{E6D904EB-C46F-47A7-8B65-256C0064B4CD}" dt="2021-02-24T15:55:07.396" v="1991" actId="478"/>
          <ac:grpSpMkLst>
            <pc:docMk/>
            <pc:sldMk cId="1676837893" sldId="260"/>
            <ac:grpSpMk id="6" creationId="{00000000-0000-0000-0000-000000000000}"/>
          </ac:grpSpMkLst>
        </pc:grpChg>
        <pc:picChg chg="add del">
          <ac:chgData name="Rashmi" userId="9ddf2ccbcf8424c5" providerId="LiveId" clId="{E6D904EB-C46F-47A7-8B65-256C0064B4CD}" dt="2021-02-24T15:56:30.367" v="2029" actId="22"/>
          <ac:picMkLst>
            <pc:docMk/>
            <pc:sldMk cId="1676837893" sldId="260"/>
            <ac:picMk id="8" creationId="{C899ED4B-9487-4E28-B460-7601D5DFFC79}"/>
          </ac:picMkLst>
        </pc:picChg>
        <pc:picChg chg="add del">
          <ac:chgData name="Rashmi" userId="9ddf2ccbcf8424c5" providerId="LiveId" clId="{E6D904EB-C46F-47A7-8B65-256C0064B4CD}" dt="2021-02-24T15:57:14.551" v="2032" actId="478"/>
          <ac:picMkLst>
            <pc:docMk/>
            <pc:sldMk cId="1676837893" sldId="260"/>
            <ac:picMk id="10" creationId="{5BEE3F4C-1152-4600-8A3D-741E107988B9}"/>
          </ac:picMkLst>
        </pc:picChg>
        <pc:picChg chg="add mod">
          <ac:chgData name="Rashmi" userId="9ddf2ccbcf8424c5" providerId="LiveId" clId="{E6D904EB-C46F-47A7-8B65-256C0064B4CD}" dt="2021-02-24T16:00:32.253" v="2324" actId="14100"/>
          <ac:picMkLst>
            <pc:docMk/>
            <pc:sldMk cId="1676837893" sldId="260"/>
            <ac:picMk id="12" creationId="{B8A5B8CB-140C-48F3-B264-E620CA23D61F}"/>
          </ac:picMkLst>
        </pc:picChg>
      </pc:sldChg>
      <pc:sldChg chg="addSp delSp modSp mod">
        <pc:chgData name="Rashmi" userId="9ddf2ccbcf8424c5" providerId="LiveId" clId="{E6D904EB-C46F-47A7-8B65-256C0064B4CD}" dt="2021-02-24T17:43:30.085" v="4620" actId="113"/>
        <pc:sldMkLst>
          <pc:docMk/>
          <pc:sldMk cId="1519777200" sldId="261"/>
        </pc:sldMkLst>
        <pc:spChg chg="add mod">
          <ac:chgData name="Rashmi" userId="9ddf2ccbcf8424c5" providerId="LiveId" clId="{E6D904EB-C46F-47A7-8B65-256C0064B4CD}" dt="2021-02-24T17:43:30.085" v="4620" actId="113"/>
          <ac:spMkLst>
            <pc:docMk/>
            <pc:sldMk cId="1519777200" sldId="261"/>
            <ac:spMk id="7" creationId="{278AB685-88E8-4CD3-BB5B-BFC97CEE235A}"/>
          </ac:spMkLst>
        </pc:spChg>
        <pc:spChg chg="del">
          <ac:chgData name="Rashmi" userId="9ddf2ccbcf8424c5" providerId="LiveId" clId="{E6D904EB-C46F-47A7-8B65-256C0064B4CD}" dt="2021-02-24T15:31:36.488" v="724" actId="478"/>
          <ac:spMkLst>
            <pc:docMk/>
            <pc:sldMk cId="1519777200" sldId="261"/>
            <ac:spMk id="20" creationId="{00000000-0000-0000-0000-000000000000}"/>
          </ac:spMkLst>
        </pc:spChg>
        <pc:spChg chg="del">
          <ac:chgData name="Rashmi" userId="9ddf2ccbcf8424c5" providerId="LiveId" clId="{E6D904EB-C46F-47A7-8B65-256C0064B4CD}" dt="2021-02-24T15:31:33.948" v="723" actId="478"/>
          <ac:spMkLst>
            <pc:docMk/>
            <pc:sldMk cId="1519777200" sldId="261"/>
            <ac:spMk id="21" creationId="{00000000-0000-0000-0000-000000000000}"/>
          </ac:spMkLst>
        </pc:spChg>
        <pc:spChg chg="mod">
          <ac:chgData name="Rashmi" userId="9ddf2ccbcf8424c5" providerId="LiveId" clId="{E6D904EB-C46F-47A7-8B65-256C0064B4CD}" dt="2021-02-24T15:30:57.842" v="710" actId="6549"/>
          <ac:spMkLst>
            <pc:docMk/>
            <pc:sldMk cId="1519777200" sldId="261"/>
            <ac:spMk id="27" creationId="{00000000-0000-0000-0000-000000000000}"/>
          </ac:spMkLst>
        </pc:spChg>
        <pc:spChg chg="del mod">
          <ac:chgData name="Rashmi" userId="9ddf2ccbcf8424c5" providerId="LiveId" clId="{E6D904EB-C46F-47A7-8B65-256C0064B4CD}" dt="2021-02-24T15:31:29.904" v="722" actId="478"/>
          <ac:spMkLst>
            <pc:docMk/>
            <pc:sldMk cId="1519777200" sldId="261"/>
            <ac:spMk id="41" creationId="{00000000-0000-0000-0000-000000000000}"/>
          </ac:spMkLst>
        </pc:spChg>
        <pc:spChg chg="mod">
          <ac:chgData name="Rashmi" userId="9ddf2ccbcf8424c5" providerId="LiveId" clId="{E6D904EB-C46F-47A7-8B65-256C0064B4CD}" dt="2021-02-24T17:42:09.479" v="4576" actId="1076"/>
          <ac:spMkLst>
            <pc:docMk/>
            <pc:sldMk cId="1519777200" sldId="261"/>
            <ac:spMk id="83" creationId="{DCD843C5-0DBD-4721-ACAD-288CC256EF82}"/>
          </ac:spMkLst>
        </pc:spChg>
        <pc:spChg chg="add mod">
          <ac:chgData name="Rashmi" userId="9ddf2ccbcf8424c5" providerId="LiveId" clId="{E6D904EB-C46F-47A7-8B65-256C0064B4CD}" dt="2021-02-24T17:42:14.316" v="4577" actId="1076"/>
          <ac:spMkLst>
            <pc:docMk/>
            <pc:sldMk cId="1519777200" sldId="261"/>
            <ac:spMk id="84" creationId="{718427E4-C8C2-4C7F-B003-F0AB3FE295CC}"/>
          </ac:spMkLst>
        </pc:spChg>
        <pc:spChg chg="del">
          <ac:chgData name="Rashmi" userId="9ddf2ccbcf8424c5" providerId="LiveId" clId="{E6D904EB-C46F-47A7-8B65-256C0064B4CD}" dt="2021-02-24T15:31:07.434" v="713" actId="478"/>
          <ac:spMkLst>
            <pc:docMk/>
            <pc:sldMk cId="1519777200" sldId="261"/>
            <ac:spMk id="150" creationId="{00000000-0000-0000-0000-000000000000}"/>
          </ac:spMkLst>
        </pc:spChg>
        <pc:spChg chg="del">
          <ac:chgData name="Rashmi" userId="9ddf2ccbcf8424c5" providerId="LiveId" clId="{E6D904EB-C46F-47A7-8B65-256C0064B4CD}" dt="2021-02-24T15:30:54.350" v="709" actId="478"/>
          <ac:spMkLst>
            <pc:docMk/>
            <pc:sldMk cId="1519777200" sldId="261"/>
            <ac:spMk id="177" creationId="{00000000-0000-0000-0000-000000000000}"/>
          </ac:spMkLst>
        </pc:spChg>
        <pc:spChg chg="del">
          <ac:chgData name="Rashmi" userId="9ddf2ccbcf8424c5" providerId="LiveId" clId="{E6D904EB-C46F-47A7-8B65-256C0064B4CD}" dt="2021-02-24T15:31:14.393" v="716" actId="478"/>
          <ac:spMkLst>
            <pc:docMk/>
            <pc:sldMk cId="1519777200" sldId="261"/>
            <ac:spMk id="182" creationId="{00000000-0000-0000-0000-000000000000}"/>
          </ac:spMkLst>
        </pc:spChg>
        <pc:spChg chg="del">
          <ac:chgData name="Rashmi" userId="9ddf2ccbcf8424c5" providerId="LiveId" clId="{E6D904EB-C46F-47A7-8B65-256C0064B4CD}" dt="2021-02-24T15:31:18.156" v="718" actId="478"/>
          <ac:spMkLst>
            <pc:docMk/>
            <pc:sldMk cId="1519777200" sldId="261"/>
            <ac:spMk id="183" creationId="{00000000-0000-0000-0000-000000000000}"/>
          </ac:spMkLst>
        </pc:spChg>
        <pc:spChg chg="del">
          <ac:chgData name="Rashmi" userId="9ddf2ccbcf8424c5" providerId="LiveId" clId="{E6D904EB-C46F-47A7-8B65-256C0064B4CD}" dt="2021-02-24T15:31:19.930" v="719" actId="478"/>
          <ac:spMkLst>
            <pc:docMk/>
            <pc:sldMk cId="1519777200" sldId="261"/>
            <ac:spMk id="184" creationId="{00000000-0000-0000-0000-000000000000}"/>
          </ac:spMkLst>
        </pc:spChg>
        <pc:grpChg chg="del">
          <ac:chgData name="Rashmi" userId="9ddf2ccbcf8424c5" providerId="LiveId" clId="{E6D904EB-C46F-47A7-8B65-256C0064B4CD}" dt="2021-02-24T15:31:00.927" v="711" actId="478"/>
          <ac:grpSpMkLst>
            <pc:docMk/>
            <pc:sldMk cId="1519777200" sldId="261"/>
            <ac:grpSpMk id="2" creationId="{4494785E-4C9A-4626-816D-B5F5920DA80C}"/>
          </ac:grpSpMkLst>
        </pc:grpChg>
        <pc:grpChg chg="del">
          <ac:chgData name="Rashmi" userId="9ddf2ccbcf8424c5" providerId="LiveId" clId="{E6D904EB-C46F-47A7-8B65-256C0064B4CD}" dt="2021-02-24T15:31:10.356" v="714" actId="478"/>
          <ac:grpSpMkLst>
            <pc:docMk/>
            <pc:sldMk cId="1519777200" sldId="261"/>
            <ac:grpSpMk id="152" creationId="{00000000-0000-0000-0000-000000000000}"/>
          </ac:grpSpMkLst>
        </pc:grpChg>
        <pc:grpChg chg="del">
          <ac:chgData name="Rashmi" userId="9ddf2ccbcf8424c5" providerId="LiveId" clId="{E6D904EB-C46F-47A7-8B65-256C0064B4CD}" dt="2021-02-24T15:31:21.568" v="720" actId="478"/>
          <ac:grpSpMkLst>
            <pc:docMk/>
            <pc:sldMk cId="1519777200" sldId="261"/>
            <ac:grpSpMk id="159" creationId="{00000000-0000-0000-0000-000000000000}"/>
          </ac:grpSpMkLst>
        </pc:grpChg>
        <pc:grpChg chg="del">
          <ac:chgData name="Rashmi" userId="9ddf2ccbcf8424c5" providerId="LiveId" clId="{E6D904EB-C46F-47A7-8B65-256C0064B4CD}" dt="2021-02-24T15:31:16.379" v="717" actId="478"/>
          <ac:grpSpMkLst>
            <pc:docMk/>
            <pc:sldMk cId="1519777200" sldId="261"/>
            <ac:grpSpMk id="167" creationId="{00000000-0000-0000-0000-000000000000}"/>
          </ac:grpSpMkLst>
        </pc:grpChg>
        <pc:grpChg chg="del">
          <ac:chgData name="Rashmi" userId="9ddf2ccbcf8424c5" providerId="LiveId" clId="{E6D904EB-C46F-47A7-8B65-256C0064B4CD}" dt="2021-02-24T15:31:12.702" v="715" actId="478"/>
          <ac:grpSpMkLst>
            <pc:docMk/>
            <pc:sldMk cId="1519777200" sldId="261"/>
            <ac:grpSpMk id="170" creationId="{00000000-0000-0000-0000-000000000000}"/>
          </ac:grpSpMkLst>
        </pc:grpChg>
        <pc:graphicFrameChg chg="del">
          <ac:chgData name="Rashmi" userId="9ddf2ccbcf8424c5" providerId="LiveId" clId="{E6D904EB-C46F-47A7-8B65-256C0064B4CD}" dt="2021-02-24T15:31:05.701" v="712" actId="478"/>
          <ac:graphicFrameMkLst>
            <pc:docMk/>
            <pc:sldMk cId="1519777200" sldId="261"/>
            <ac:graphicFrameMk id="149" creationId="{00000000-0000-0000-0000-000000000000}"/>
          </ac:graphicFrameMkLst>
        </pc:graphicFrameChg>
        <pc:picChg chg="add mod">
          <ac:chgData name="Rashmi" userId="9ddf2ccbcf8424c5" providerId="LiveId" clId="{E6D904EB-C46F-47A7-8B65-256C0064B4CD}" dt="2021-02-24T15:40:24.502" v="1084" actId="1076"/>
          <ac:picMkLst>
            <pc:docMk/>
            <pc:sldMk cId="1519777200" sldId="261"/>
            <ac:picMk id="6" creationId="{EFAA0697-9BFD-470D-B6E7-51F2063AB623}"/>
          </ac:picMkLst>
        </pc:picChg>
      </pc:sldChg>
      <pc:sldChg chg="addSp delSp modSp mod">
        <pc:chgData name="Rashmi" userId="9ddf2ccbcf8424c5" providerId="LiveId" clId="{E6D904EB-C46F-47A7-8B65-256C0064B4CD}" dt="2021-02-24T16:06:59.292" v="2626" actId="1076"/>
        <pc:sldMkLst>
          <pc:docMk/>
          <pc:sldMk cId="198162277" sldId="262"/>
        </pc:sldMkLst>
        <pc:spChg chg="add mod">
          <ac:chgData name="Rashmi" userId="9ddf2ccbcf8424c5" providerId="LiveId" clId="{E6D904EB-C46F-47A7-8B65-256C0064B4CD}" dt="2021-02-24T16:06:59.292" v="2626" actId="1076"/>
          <ac:spMkLst>
            <pc:docMk/>
            <pc:sldMk cId="198162277" sldId="262"/>
            <ac:spMk id="5" creationId="{69F2A2AB-CCD3-4B8E-BD3C-ADB3A7CF2C58}"/>
          </ac:spMkLst>
        </pc:spChg>
        <pc:spChg chg="del">
          <ac:chgData name="Rashmi" userId="9ddf2ccbcf8424c5" providerId="LiveId" clId="{E6D904EB-C46F-47A7-8B65-256C0064B4CD}" dt="2021-02-24T16:04:02.052" v="2352" actId="478"/>
          <ac:spMkLst>
            <pc:docMk/>
            <pc:sldMk cId="198162277" sldId="262"/>
            <ac:spMk id="43" creationId="{00000000-0000-0000-0000-000000000000}"/>
          </ac:spMkLst>
        </pc:spChg>
        <pc:spChg chg="del">
          <ac:chgData name="Rashmi" userId="9ddf2ccbcf8424c5" providerId="LiveId" clId="{E6D904EB-C46F-47A7-8B65-256C0064B4CD}" dt="2021-02-24T16:04:00.764" v="2351" actId="478"/>
          <ac:spMkLst>
            <pc:docMk/>
            <pc:sldMk cId="198162277" sldId="262"/>
            <ac:spMk id="44" creationId="{00000000-0000-0000-0000-000000000000}"/>
          </ac:spMkLst>
        </pc:spChg>
        <pc:spChg chg="del">
          <ac:chgData name="Rashmi" userId="9ddf2ccbcf8424c5" providerId="LiveId" clId="{E6D904EB-C46F-47A7-8B65-256C0064B4CD}" dt="2021-02-24T16:01:30.077" v="2331" actId="478"/>
          <ac:spMkLst>
            <pc:docMk/>
            <pc:sldMk cId="198162277" sldId="262"/>
            <ac:spMk id="62" creationId="{5313BB7D-C5A8-4D5C-B6B7-D0CB9B8FB44E}"/>
          </ac:spMkLst>
        </pc:spChg>
        <pc:spChg chg="add mod">
          <ac:chgData name="Rashmi" userId="9ddf2ccbcf8424c5" providerId="LiveId" clId="{E6D904EB-C46F-47A7-8B65-256C0064B4CD}" dt="2021-02-24T16:06:53.233" v="2625" actId="1076"/>
          <ac:spMkLst>
            <pc:docMk/>
            <pc:sldMk cId="198162277" sldId="262"/>
            <ac:spMk id="63" creationId="{80F4E208-2D9D-4EC1-BF9C-871B2D53F676}"/>
          </ac:spMkLst>
        </pc:spChg>
        <pc:grpChg chg="del">
          <ac:chgData name="Rashmi" userId="9ddf2ccbcf8424c5" providerId="LiveId" clId="{E6D904EB-C46F-47A7-8B65-256C0064B4CD}" dt="2021-02-24T16:01:17.238" v="2329" actId="478"/>
          <ac:grpSpMkLst>
            <pc:docMk/>
            <pc:sldMk cId="198162277" sldId="262"/>
            <ac:grpSpMk id="160" creationId="{00000000-0000-0000-0000-000000000000}"/>
          </ac:grpSpMkLst>
        </pc:grpChg>
        <pc:grpChg chg="del">
          <ac:chgData name="Rashmi" userId="9ddf2ccbcf8424c5" providerId="LiveId" clId="{E6D904EB-C46F-47A7-8B65-256C0064B4CD}" dt="2021-02-24T16:01:14.928" v="2328" actId="478"/>
          <ac:grpSpMkLst>
            <pc:docMk/>
            <pc:sldMk cId="198162277" sldId="262"/>
            <ac:grpSpMk id="161" creationId="{00000000-0000-0000-0000-000000000000}"/>
          </ac:grpSpMkLst>
        </pc:grpChg>
        <pc:picChg chg="add mod">
          <ac:chgData name="Rashmi" userId="9ddf2ccbcf8424c5" providerId="LiveId" clId="{E6D904EB-C46F-47A7-8B65-256C0064B4CD}" dt="2021-02-24T16:04:25.393" v="2355" actId="1076"/>
          <ac:picMkLst>
            <pc:docMk/>
            <pc:sldMk cId="198162277" sldId="262"/>
            <ac:picMk id="4" creationId="{B0D5A6D7-9A34-44E4-A561-9AD1C417E6CA}"/>
          </ac:picMkLst>
        </pc:picChg>
      </pc:sldChg>
      <pc:sldChg chg="addSp delSp modSp mod">
        <pc:chgData name="Rashmi" userId="9ddf2ccbcf8424c5" providerId="LiveId" clId="{E6D904EB-C46F-47A7-8B65-256C0064B4CD}" dt="2021-02-24T16:10:13.255" v="2731" actId="1076"/>
        <pc:sldMkLst>
          <pc:docMk/>
          <pc:sldMk cId="1727237839" sldId="263"/>
        </pc:sldMkLst>
        <pc:spChg chg="add mod">
          <ac:chgData name="Rashmi" userId="9ddf2ccbcf8424c5" providerId="LiveId" clId="{E6D904EB-C46F-47A7-8B65-256C0064B4CD}" dt="2021-02-24T16:10:13.255" v="2731" actId="1076"/>
          <ac:spMkLst>
            <pc:docMk/>
            <pc:sldMk cId="1727237839" sldId="263"/>
            <ac:spMk id="6" creationId="{8D1D0224-9A2A-45F7-A739-84F231A7AD2F}"/>
          </ac:spMkLst>
        </pc:spChg>
        <pc:spChg chg="del">
          <ac:chgData name="Rashmi" userId="9ddf2ccbcf8424c5" providerId="LiveId" clId="{E6D904EB-C46F-47A7-8B65-256C0064B4CD}" dt="2021-02-24T16:07:33.073" v="2639" actId="478"/>
          <ac:spMkLst>
            <pc:docMk/>
            <pc:sldMk cId="1727237839" sldId="263"/>
            <ac:spMk id="35" creationId="{00000000-0000-0000-0000-000000000000}"/>
          </ac:spMkLst>
        </pc:spChg>
        <pc:spChg chg="del">
          <ac:chgData name="Rashmi" userId="9ddf2ccbcf8424c5" providerId="LiveId" clId="{E6D904EB-C46F-47A7-8B65-256C0064B4CD}" dt="2021-02-24T16:07:19.368" v="2633" actId="478"/>
          <ac:spMkLst>
            <pc:docMk/>
            <pc:sldMk cId="1727237839" sldId="263"/>
            <ac:spMk id="36" creationId="{00000000-0000-0000-0000-000000000000}"/>
          </ac:spMkLst>
        </pc:spChg>
        <pc:spChg chg="del">
          <ac:chgData name="Rashmi" userId="9ddf2ccbcf8424c5" providerId="LiveId" clId="{E6D904EB-C46F-47A7-8B65-256C0064B4CD}" dt="2021-02-24T16:07:23.008" v="2635" actId="478"/>
          <ac:spMkLst>
            <pc:docMk/>
            <pc:sldMk cId="1727237839" sldId="263"/>
            <ac:spMk id="37" creationId="{00000000-0000-0000-0000-000000000000}"/>
          </ac:spMkLst>
        </pc:spChg>
        <pc:spChg chg="del">
          <ac:chgData name="Rashmi" userId="9ddf2ccbcf8424c5" providerId="LiveId" clId="{E6D904EB-C46F-47A7-8B65-256C0064B4CD}" dt="2021-02-24T16:07:30.758" v="2638" actId="478"/>
          <ac:spMkLst>
            <pc:docMk/>
            <pc:sldMk cId="1727237839" sldId="263"/>
            <ac:spMk id="40" creationId="{00000000-0000-0000-0000-000000000000}"/>
          </ac:spMkLst>
        </pc:spChg>
        <pc:spChg chg="del">
          <ac:chgData name="Rashmi" userId="9ddf2ccbcf8424c5" providerId="LiveId" clId="{E6D904EB-C46F-47A7-8B65-256C0064B4CD}" dt="2021-02-24T16:07:26.743" v="2637" actId="478"/>
          <ac:spMkLst>
            <pc:docMk/>
            <pc:sldMk cId="1727237839" sldId="263"/>
            <ac:spMk id="46" creationId="{00000000-0000-0000-0000-000000000000}"/>
          </ac:spMkLst>
        </pc:spChg>
        <pc:spChg chg="del">
          <ac:chgData name="Rashmi" userId="9ddf2ccbcf8424c5" providerId="LiveId" clId="{E6D904EB-C46F-47A7-8B65-256C0064B4CD}" dt="2021-02-24T16:07:24.774" v="2636" actId="478"/>
          <ac:spMkLst>
            <pc:docMk/>
            <pc:sldMk cId="1727237839" sldId="263"/>
            <ac:spMk id="47" creationId="{00000000-0000-0000-0000-000000000000}"/>
          </ac:spMkLst>
        </pc:spChg>
        <pc:spChg chg="del">
          <ac:chgData name="Rashmi" userId="9ddf2ccbcf8424c5" providerId="LiveId" clId="{E6D904EB-C46F-47A7-8B65-256C0064B4CD}" dt="2021-02-24T16:07:14.182" v="2630" actId="478"/>
          <ac:spMkLst>
            <pc:docMk/>
            <pc:sldMk cId="1727237839" sldId="263"/>
            <ac:spMk id="124" creationId="{00000000-0000-0000-0000-000000000000}"/>
          </ac:spMkLst>
        </pc:spChg>
        <pc:spChg chg="del">
          <ac:chgData name="Rashmi" userId="9ddf2ccbcf8424c5" providerId="LiveId" clId="{E6D904EB-C46F-47A7-8B65-256C0064B4CD}" dt="2021-02-24T16:07:17.521" v="2632" actId="478"/>
          <ac:spMkLst>
            <pc:docMk/>
            <pc:sldMk cId="1727237839" sldId="263"/>
            <ac:spMk id="131" creationId="{00000000-0000-0000-0000-000000000000}"/>
          </ac:spMkLst>
        </pc:spChg>
        <pc:spChg chg="del">
          <ac:chgData name="Rashmi" userId="9ddf2ccbcf8424c5" providerId="LiveId" clId="{E6D904EB-C46F-47A7-8B65-256C0064B4CD}" dt="2021-02-24T16:07:21.381" v="2634" actId="478"/>
          <ac:spMkLst>
            <pc:docMk/>
            <pc:sldMk cId="1727237839" sldId="263"/>
            <ac:spMk id="132" creationId="{00000000-0000-0000-0000-000000000000}"/>
          </ac:spMkLst>
        </pc:spChg>
        <pc:spChg chg="del">
          <ac:chgData name="Rashmi" userId="9ddf2ccbcf8424c5" providerId="LiveId" clId="{E6D904EB-C46F-47A7-8B65-256C0064B4CD}" dt="2021-02-24T16:07:10.773" v="2628" actId="478"/>
          <ac:spMkLst>
            <pc:docMk/>
            <pc:sldMk cId="1727237839" sldId="263"/>
            <ac:spMk id="140" creationId="{00000000-0000-0000-0000-000000000000}"/>
          </ac:spMkLst>
        </pc:spChg>
        <pc:spChg chg="del">
          <ac:chgData name="Rashmi" userId="9ddf2ccbcf8424c5" providerId="LiveId" clId="{E6D904EB-C46F-47A7-8B65-256C0064B4CD}" dt="2021-02-24T16:07:34.794" v="2640" actId="478"/>
          <ac:spMkLst>
            <pc:docMk/>
            <pc:sldMk cId="1727237839" sldId="263"/>
            <ac:spMk id="155" creationId="{00000000-0000-0000-0000-000000000000}"/>
          </ac:spMkLst>
        </pc:spChg>
        <pc:grpChg chg="del">
          <ac:chgData name="Rashmi" userId="9ddf2ccbcf8424c5" providerId="LiveId" clId="{E6D904EB-C46F-47A7-8B65-256C0064B4CD}" dt="2021-02-24T16:07:15.462" v="2631" actId="478"/>
          <ac:grpSpMkLst>
            <pc:docMk/>
            <pc:sldMk cId="1727237839" sldId="263"/>
            <ac:grpSpMk id="121" creationId="{00000000-0000-0000-0000-000000000000}"/>
          </ac:grpSpMkLst>
        </pc:grpChg>
        <pc:graphicFrameChg chg="del">
          <ac:chgData name="Rashmi" userId="9ddf2ccbcf8424c5" providerId="LiveId" clId="{E6D904EB-C46F-47A7-8B65-256C0064B4CD}" dt="2021-02-24T16:07:08.818" v="2627" actId="478"/>
          <ac:graphicFrameMkLst>
            <pc:docMk/>
            <pc:sldMk cId="1727237839" sldId="263"/>
            <ac:graphicFrameMk id="13" creationId="{00000000-0000-0000-0000-000000000000}"/>
          </ac:graphicFrameMkLst>
        </pc:graphicFrameChg>
        <pc:picChg chg="add mod">
          <ac:chgData name="Rashmi" userId="9ddf2ccbcf8424c5" providerId="LiveId" clId="{E6D904EB-C46F-47A7-8B65-256C0064B4CD}" dt="2021-02-24T16:10:07.568" v="2730" actId="1076"/>
          <ac:picMkLst>
            <pc:docMk/>
            <pc:sldMk cId="1727237839" sldId="263"/>
            <ac:picMk id="5" creationId="{94377B8C-E7FA-495D-A21F-FE40691BBB98}"/>
          </ac:picMkLst>
        </pc:picChg>
        <pc:picChg chg="del">
          <ac:chgData name="Rashmi" userId="9ddf2ccbcf8424c5" providerId="LiveId" clId="{E6D904EB-C46F-47A7-8B65-256C0064B4CD}" dt="2021-02-24T16:07:12.180" v="2629" actId="478"/>
          <ac:picMkLst>
            <pc:docMk/>
            <pc:sldMk cId="1727237839" sldId="263"/>
            <ac:picMk id="141" creationId="{00000000-0000-0000-0000-000000000000}"/>
          </ac:picMkLst>
        </pc:picChg>
      </pc:sldChg>
      <pc:sldChg chg="delSp mod">
        <pc:chgData name="Rashmi" userId="9ddf2ccbcf8424c5" providerId="LiveId" clId="{E6D904EB-C46F-47A7-8B65-256C0064B4CD}" dt="2021-02-24T17:17:04.055" v="3895" actId="478"/>
        <pc:sldMkLst>
          <pc:docMk/>
          <pc:sldMk cId="3345628227" sldId="266"/>
        </pc:sldMkLst>
        <pc:picChg chg="del">
          <ac:chgData name="Rashmi" userId="9ddf2ccbcf8424c5" providerId="LiveId" clId="{E6D904EB-C46F-47A7-8B65-256C0064B4CD}" dt="2021-02-24T17:17:04.055" v="3895" actId="478"/>
          <ac:picMkLst>
            <pc:docMk/>
            <pc:sldMk cId="3345628227" sldId="266"/>
            <ac:picMk id="10" creationId="{E88D3554-2B38-7045-B778-76FB3465B801}"/>
          </ac:picMkLst>
        </pc:picChg>
      </pc:sldChg>
      <pc:sldChg chg="addSp delSp modSp mod">
        <pc:chgData name="Rashmi" userId="9ddf2ccbcf8424c5" providerId="LiveId" clId="{E6D904EB-C46F-47A7-8B65-256C0064B4CD}" dt="2021-02-24T16:27:54.568" v="3280" actId="5793"/>
        <pc:sldMkLst>
          <pc:docMk/>
          <pc:sldMk cId="2420142894" sldId="267"/>
        </pc:sldMkLst>
        <pc:spChg chg="del">
          <ac:chgData name="Rashmi" userId="9ddf2ccbcf8424c5" providerId="LiveId" clId="{E6D904EB-C46F-47A7-8B65-256C0064B4CD}" dt="2021-02-24T16:22:29.141" v="3158" actId="478"/>
          <ac:spMkLst>
            <pc:docMk/>
            <pc:sldMk cId="2420142894" sldId="267"/>
            <ac:spMk id="2" creationId="{00000000-0000-0000-0000-000000000000}"/>
          </ac:spMkLst>
        </pc:spChg>
        <pc:spChg chg="del mod">
          <ac:chgData name="Rashmi" userId="9ddf2ccbcf8424c5" providerId="LiveId" clId="{E6D904EB-C46F-47A7-8B65-256C0064B4CD}" dt="2021-02-24T16:22:27.689" v="3157"/>
          <ac:spMkLst>
            <pc:docMk/>
            <pc:sldMk cId="2420142894" sldId="267"/>
            <ac:spMk id="3" creationId="{00000000-0000-0000-0000-000000000000}"/>
          </ac:spMkLst>
        </pc:spChg>
        <pc:spChg chg="del">
          <ac:chgData name="Rashmi" userId="9ddf2ccbcf8424c5" providerId="LiveId" clId="{E6D904EB-C46F-47A7-8B65-256C0064B4CD}" dt="2021-02-24T16:22:16.038" v="3149" actId="478"/>
          <ac:spMkLst>
            <pc:docMk/>
            <pc:sldMk cId="2420142894" sldId="267"/>
            <ac:spMk id="36" creationId="{00000000-0000-0000-0000-000000000000}"/>
          </ac:spMkLst>
        </pc:spChg>
        <pc:spChg chg="add mod">
          <ac:chgData name="Rashmi" userId="9ddf2ccbcf8424c5" providerId="LiveId" clId="{E6D904EB-C46F-47A7-8B65-256C0064B4CD}" dt="2021-02-24T16:27:54.568" v="3280" actId="5793"/>
          <ac:spMkLst>
            <pc:docMk/>
            <pc:sldMk cId="2420142894" sldId="267"/>
            <ac:spMk id="45" creationId="{F72DC5D6-1FD3-4626-B8C1-48235DEA288C}"/>
          </ac:spMkLst>
        </pc:spChg>
        <pc:spChg chg="del">
          <ac:chgData name="Rashmi" userId="9ddf2ccbcf8424c5" providerId="LiveId" clId="{E6D904EB-C46F-47A7-8B65-256C0064B4CD}" dt="2021-02-24T16:22:36.893" v="3159" actId="478"/>
          <ac:spMkLst>
            <pc:docMk/>
            <pc:sldMk cId="2420142894" sldId="267"/>
            <ac:spMk id="99" creationId="{00000000-0000-0000-0000-000000000000}"/>
          </ac:spMkLst>
        </pc:spChg>
        <pc:spChg chg="del">
          <ac:chgData name="Rashmi" userId="9ddf2ccbcf8424c5" providerId="LiveId" clId="{E6D904EB-C46F-47A7-8B65-256C0064B4CD}" dt="2021-02-24T16:22:44.678" v="3160" actId="478"/>
          <ac:spMkLst>
            <pc:docMk/>
            <pc:sldMk cId="2420142894" sldId="267"/>
            <ac:spMk id="102" creationId="{00000000-0000-0000-0000-000000000000}"/>
          </ac:spMkLst>
        </pc:spChg>
        <pc:spChg chg="mod">
          <ac:chgData name="Rashmi" userId="9ddf2ccbcf8424c5" providerId="LiveId" clId="{E6D904EB-C46F-47A7-8B65-256C0064B4CD}" dt="2021-02-24T16:24:26.872" v="3210" actId="1076"/>
          <ac:spMkLst>
            <pc:docMk/>
            <pc:sldMk cId="2420142894" sldId="267"/>
            <ac:spMk id="103" creationId="{00000000-0000-0000-0000-000000000000}"/>
          </ac:spMkLst>
        </pc:spChg>
        <pc:spChg chg="mod">
          <ac:chgData name="Rashmi" userId="9ddf2ccbcf8424c5" providerId="LiveId" clId="{E6D904EB-C46F-47A7-8B65-256C0064B4CD}" dt="2021-02-24T16:23:35.100" v="3165" actId="14100"/>
          <ac:spMkLst>
            <pc:docMk/>
            <pc:sldMk cId="2420142894" sldId="267"/>
            <ac:spMk id="104" creationId="{00000000-0000-0000-0000-000000000000}"/>
          </ac:spMkLst>
        </pc:spChg>
        <pc:grpChg chg="del">
          <ac:chgData name="Rashmi" userId="9ddf2ccbcf8424c5" providerId="LiveId" clId="{E6D904EB-C46F-47A7-8B65-256C0064B4CD}" dt="2021-02-24T16:22:22.860" v="3153" actId="478"/>
          <ac:grpSpMkLst>
            <pc:docMk/>
            <pc:sldMk cId="2420142894" sldId="267"/>
            <ac:grpSpMk id="6" creationId="{00000000-0000-0000-0000-000000000000}"/>
          </ac:grpSpMkLst>
        </pc:grpChg>
        <pc:grpChg chg="del">
          <ac:chgData name="Rashmi" userId="9ddf2ccbcf8424c5" providerId="LiveId" clId="{E6D904EB-C46F-47A7-8B65-256C0064B4CD}" dt="2021-02-24T16:22:22.860" v="3153" actId="478"/>
          <ac:grpSpMkLst>
            <pc:docMk/>
            <pc:sldMk cId="2420142894" sldId="267"/>
            <ac:grpSpMk id="7" creationId="{00000000-0000-0000-0000-000000000000}"/>
          </ac:grpSpMkLst>
        </pc:grpChg>
        <pc:grpChg chg="del">
          <ac:chgData name="Rashmi" userId="9ddf2ccbcf8424c5" providerId="LiveId" clId="{E6D904EB-C46F-47A7-8B65-256C0064B4CD}" dt="2021-02-24T16:22:22.860" v="3153" actId="478"/>
          <ac:grpSpMkLst>
            <pc:docMk/>
            <pc:sldMk cId="2420142894" sldId="267"/>
            <ac:grpSpMk id="8" creationId="{00000000-0000-0000-0000-000000000000}"/>
          </ac:grpSpMkLst>
        </pc:grpChg>
        <pc:graphicFrameChg chg="del">
          <ac:chgData name="Rashmi" userId="9ddf2ccbcf8424c5" providerId="LiveId" clId="{E6D904EB-C46F-47A7-8B65-256C0064B4CD}" dt="2021-02-24T16:22:20.404" v="3152" actId="478"/>
          <ac:graphicFrameMkLst>
            <pc:docMk/>
            <pc:sldMk cId="2420142894" sldId="267"/>
            <ac:graphicFrameMk id="16" creationId="{00000000-0000-0000-0000-000000000000}"/>
          </ac:graphicFrameMkLst>
        </pc:graphicFrameChg>
        <pc:picChg chg="del">
          <ac:chgData name="Rashmi" userId="9ddf2ccbcf8424c5" providerId="LiveId" clId="{E6D904EB-C46F-47A7-8B65-256C0064B4CD}" dt="2021-02-24T16:22:12.105" v="3148" actId="478"/>
          <ac:picMkLst>
            <pc:docMk/>
            <pc:sldMk cId="2420142894" sldId="267"/>
            <ac:picMk id="4" creationId="{00000000-0000-0000-0000-000000000000}"/>
          </ac:picMkLst>
        </pc:picChg>
        <pc:picChg chg="add mod">
          <ac:chgData name="Rashmi" userId="9ddf2ccbcf8424c5" providerId="LiveId" clId="{E6D904EB-C46F-47A7-8B65-256C0064B4CD}" dt="2021-02-24T16:23:41.796" v="3166" actId="14100"/>
          <ac:picMkLst>
            <pc:docMk/>
            <pc:sldMk cId="2420142894" sldId="267"/>
            <ac:picMk id="37" creationId="{F78607E4-D043-4301-9101-62E97AE5AA28}"/>
          </ac:picMkLst>
        </pc:picChg>
        <pc:picChg chg="add del mod">
          <ac:chgData name="Rashmi" userId="9ddf2ccbcf8424c5" providerId="LiveId" clId="{E6D904EB-C46F-47A7-8B65-256C0064B4CD}" dt="2021-02-24T16:24:34.211" v="3212" actId="21"/>
          <ac:picMkLst>
            <pc:docMk/>
            <pc:sldMk cId="2420142894" sldId="267"/>
            <ac:picMk id="44" creationId="{F78607E4-D043-4301-9101-62E97AE5AA28}"/>
          </ac:picMkLst>
        </pc:picChg>
        <pc:cxnChg chg="del">
          <ac:chgData name="Rashmi" userId="9ddf2ccbcf8424c5" providerId="LiveId" clId="{E6D904EB-C46F-47A7-8B65-256C0064B4CD}" dt="2021-02-24T16:22:47.278" v="3161" actId="478"/>
          <ac:cxnSpMkLst>
            <pc:docMk/>
            <pc:sldMk cId="2420142894" sldId="267"/>
            <ac:cxnSpMk id="105" creationId="{00000000-0000-0000-0000-000000000000}"/>
          </ac:cxnSpMkLst>
        </pc:cxnChg>
      </pc:sldChg>
      <pc:sldChg chg="addSp delSp modSp mod setBg">
        <pc:chgData name="Rashmi" userId="9ddf2ccbcf8424c5" providerId="LiveId" clId="{E6D904EB-C46F-47A7-8B65-256C0064B4CD}" dt="2021-02-24T16:21:57.908" v="3147" actId="20577"/>
        <pc:sldMkLst>
          <pc:docMk/>
          <pc:sldMk cId="1708956848" sldId="268"/>
        </pc:sldMkLst>
        <pc:spChg chg="ord">
          <ac:chgData name="Rashmi" userId="9ddf2ccbcf8424c5" providerId="LiveId" clId="{E6D904EB-C46F-47A7-8B65-256C0064B4CD}" dt="2021-02-24T16:18:40.575" v="3061" actId="26606"/>
          <ac:spMkLst>
            <pc:docMk/>
            <pc:sldMk cId="1708956848" sldId="268"/>
            <ac:spMk id="2" creationId="{9028B554-C211-4B28-93B1-C6D82314B444}"/>
          </ac:spMkLst>
        </pc:spChg>
        <pc:spChg chg="add del mod">
          <ac:chgData name="Rashmi" userId="9ddf2ccbcf8424c5" providerId="LiveId" clId="{E6D904EB-C46F-47A7-8B65-256C0064B4CD}" dt="2021-02-24T16:20:16.177" v="3115" actId="478"/>
          <ac:spMkLst>
            <pc:docMk/>
            <pc:sldMk cId="1708956848" sldId="268"/>
            <ac:spMk id="3" creationId="{D3AA3AE4-1427-47C1-B344-6C07FBFFEC49}"/>
          </ac:spMkLst>
        </pc:spChg>
        <pc:spChg chg="add mod">
          <ac:chgData name="Rashmi" userId="9ddf2ccbcf8424c5" providerId="LiveId" clId="{E6D904EB-C46F-47A7-8B65-256C0064B4CD}" dt="2021-02-24T16:21:57.908" v="3147" actId="20577"/>
          <ac:spMkLst>
            <pc:docMk/>
            <pc:sldMk cId="1708956848" sldId="268"/>
            <ac:spMk id="4" creationId="{9FF55824-6530-46A9-8CB3-C191BF59882E}"/>
          </ac:spMkLst>
        </pc:spChg>
        <pc:spChg chg="del">
          <ac:chgData name="Rashmi" userId="9ddf2ccbcf8424c5" providerId="LiveId" clId="{E6D904EB-C46F-47A7-8B65-256C0064B4CD}" dt="2021-02-24T16:17:14.101" v="3056" actId="478"/>
          <ac:spMkLst>
            <pc:docMk/>
            <pc:sldMk cId="1708956848" sldId="268"/>
            <ac:spMk id="32" creationId="{00000000-0000-0000-0000-000000000000}"/>
          </ac:spMkLst>
        </pc:spChg>
        <pc:spChg chg="del">
          <ac:chgData name="Rashmi" userId="9ddf2ccbcf8424c5" providerId="LiveId" clId="{E6D904EB-C46F-47A7-8B65-256C0064B4CD}" dt="2021-02-24T16:17:14.101" v="3056" actId="478"/>
          <ac:spMkLst>
            <pc:docMk/>
            <pc:sldMk cId="1708956848" sldId="268"/>
            <ac:spMk id="33" creationId="{00000000-0000-0000-0000-000000000000}"/>
          </ac:spMkLst>
        </pc:spChg>
        <pc:spChg chg="del">
          <ac:chgData name="Rashmi" userId="9ddf2ccbcf8424c5" providerId="LiveId" clId="{E6D904EB-C46F-47A7-8B65-256C0064B4CD}" dt="2021-02-24T16:17:16.906" v="3057" actId="478"/>
          <ac:spMkLst>
            <pc:docMk/>
            <pc:sldMk cId="1708956848" sldId="268"/>
            <ac:spMk id="34" creationId="{00000000-0000-0000-0000-000000000000}"/>
          </ac:spMkLst>
        </pc:spChg>
        <pc:spChg chg="del">
          <ac:chgData name="Rashmi" userId="9ddf2ccbcf8424c5" providerId="LiveId" clId="{E6D904EB-C46F-47A7-8B65-256C0064B4CD}" dt="2021-02-24T16:17:14.101" v="3056" actId="478"/>
          <ac:spMkLst>
            <pc:docMk/>
            <pc:sldMk cId="1708956848" sldId="268"/>
            <ac:spMk id="45" creationId="{6972FD61-A278-4E69-85DE-75B38C250625}"/>
          </ac:spMkLst>
        </pc:spChg>
        <pc:spChg chg="add">
          <ac:chgData name="Rashmi" userId="9ddf2ccbcf8424c5" providerId="LiveId" clId="{E6D904EB-C46F-47A7-8B65-256C0064B4CD}" dt="2021-02-24T16:18:40.575" v="3061" actId="26606"/>
          <ac:spMkLst>
            <pc:docMk/>
            <pc:sldMk cId="1708956848" sldId="268"/>
            <ac:spMk id="48" creationId="{D4771268-CB57-404A-9271-370EB28F6090}"/>
          </ac:spMkLst>
        </pc:spChg>
        <pc:spChg chg="add mod">
          <ac:chgData name="Rashmi" userId="9ddf2ccbcf8424c5" providerId="LiveId" clId="{E6D904EB-C46F-47A7-8B65-256C0064B4CD}" dt="2021-02-24T16:20:26.774" v="3120" actId="1076"/>
          <ac:spMkLst>
            <pc:docMk/>
            <pc:sldMk cId="1708956848" sldId="268"/>
            <ac:spMk id="49" creationId="{B716DE99-8D4B-4C2B-91EE-0D76289060EE}"/>
          </ac:spMkLst>
        </pc:spChg>
        <pc:spChg chg="del">
          <ac:chgData name="Rashmi" userId="9ddf2ccbcf8424c5" providerId="LiveId" clId="{E6D904EB-C46F-47A7-8B65-256C0064B4CD}" dt="2021-02-24T16:17:14.101" v="3056" actId="478"/>
          <ac:spMkLst>
            <pc:docMk/>
            <pc:sldMk cId="1708956848" sldId="268"/>
            <ac:spMk id="51" creationId="{00000000-0000-0000-0000-000000000000}"/>
          </ac:spMkLst>
        </pc:spChg>
        <pc:spChg chg="del">
          <ac:chgData name="Rashmi" userId="9ddf2ccbcf8424c5" providerId="LiveId" clId="{E6D904EB-C46F-47A7-8B65-256C0064B4CD}" dt="2021-02-24T16:17:14.101" v="3056" actId="478"/>
          <ac:spMkLst>
            <pc:docMk/>
            <pc:sldMk cId="1708956848" sldId="268"/>
            <ac:spMk id="57" creationId="{00000000-0000-0000-0000-000000000000}"/>
          </ac:spMkLst>
        </pc:spChg>
        <pc:spChg chg="del">
          <ac:chgData name="Rashmi" userId="9ddf2ccbcf8424c5" providerId="LiveId" clId="{E6D904EB-C46F-47A7-8B65-256C0064B4CD}" dt="2021-02-24T16:17:14.101" v="3056" actId="478"/>
          <ac:spMkLst>
            <pc:docMk/>
            <pc:sldMk cId="1708956848" sldId="268"/>
            <ac:spMk id="58" creationId="{00000000-0000-0000-0000-000000000000}"/>
          </ac:spMkLst>
        </pc:spChg>
        <pc:spChg chg="del">
          <ac:chgData name="Rashmi" userId="9ddf2ccbcf8424c5" providerId="LiveId" clId="{E6D904EB-C46F-47A7-8B65-256C0064B4CD}" dt="2021-02-24T16:17:14.101" v="3056" actId="478"/>
          <ac:spMkLst>
            <pc:docMk/>
            <pc:sldMk cId="1708956848" sldId="268"/>
            <ac:spMk id="59" creationId="{00000000-0000-0000-0000-000000000000}"/>
          </ac:spMkLst>
        </pc:spChg>
        <pc:spChg chg="del">
          <ac:chgData name="Rashmi" userId="9ddf2ccbcf8424c5" providerId="LiveId" clId="{E6D904EB-C46F-47A7-8B65-256C0064B4CD}" dt="2021-02-24T16:17:14.101" v="3056" actId="478"/>
          <ac:spMkLst>
            <pc:docMk/>
            <pc:sldMk cId="1708956848" sldId="268"/>
            <ac:spMk id="60" creationId="{00000000-0000-0000-0000-000000000000}"/>
          </ac:spMkLst>
        </pc:spChg>
        <pc:spChg chg="del">
          <ac:chgData name="Rashmi" userId="9ddf2ccbcf8424c5" providerId="LiveId" clId="{E6D904EB-C46F-47A7-8B65-256C0064B4CD}" dt="2021-02-24T16:17:14.101" v="3056" actId="478"/>
          <ac:spMkLst>
            <pc:docMk/>
            <pc:sldMk cId="1708956848" sldId="268"/>
            <ac:spMk id="61" creationId="{00000000-0000-0000-0000-000000000000}"/>
          </ac:spMkLst>
        </pc:spChg>
        <pc:spChg chg="del">
          <ac:chgData name="Rashmi" userId="9ddf2ccbcf8424c5" providerId="LiveId" clId="{E6D904EB-C46F-47A7-8B65-256C0064B4CD}" dt="2021-02-24T16:17:14.101" v="3056" actId="478"/>
          <ac:spMkLst>
            <pc:docMk/>
            <pc:sldMk cId="1708956848" sldId="268"/>
            <ac:spMk id="62" creationId="{00000000-0000-0000-0000-000000000000}"/>
          </ac:spMkLst>
        </pc:spChg>
        <pc:spChg chg="del">
          <ac:chgData name="Rashmi" userId="9ddf2ccbcf8424c5" providerId="LiveId" clId="{E6D904EB-C46F-47A7-8B65-256C0064B4CD}" dt="2021-02-24T16:17:14.101" v="3056" actId="478"/>
          <ac:spMkLst>
            <pc:docMk/>
            <pc:sldMk cId="1708956848" sldId="268"/>
            <ac:spMk id="63" creationId="{00000000-0000-0000-0000-000000000000}"/>
          </ac:spMkLst>
        </pc:spChg>
        <pc:spChg chg="del">
          <ac:chgData name="Rashmi" userId="9ddf2ccbcf8424c5" providerId="LiveId" clId="{E6D904EB-C46F-47A7-8B65-256C0064B4CD}" dt="2021-02-24T16:17:14.101" v="3056" actId="478"/>
          <ac:spMkLst>
            <pc:docMk/>
            <pc:sldMk cId="1708956848" sldId="268"/>
            <ac:spMk id="64" creationId="{00000000-0000-0000-0000-000000000000}"/>
          </ac:spMkLst>
        </pc:spChg>
        <pc:spChg chg="del">
          <ac:chgData name="Rashmi" userId="9ddf2ccbcf8424c5" providerId="LiveId" clId="{E6D904EB-C46F-47A7-8B65-256C0064B4CD}" dt="2021-02-24T16:17:14.101" v="3056" actId="478"/>
          <ac:spMkLst>
            <pc:docMk/>
            <pc:sldMk cId="1708956848" sldId="268"/>
            <ac:spMk id="68" creationId="{00000000-0000-0000-0000-000000000000}"/>
          </ac:spMkLst>
        </pc:spChg>
        <pc:spChg chg="del">
          <ac:chgData name="Rashmi" userId="9ddf2ccbcf8424c5" providerId="LiveId" clId="{E6D904EB-C46F-47A7-8B65-256C0064B4CD}" dt="2021-02-24T16:17:14.101" v="3056" actId="478"/>
          <ac:spMkLst>
            <pc:docMk/>
            <pc:sldMk cId="1708956848" sldId="268"/>
            <ac:spMk id="69" creationId="{00000000-0000-0000-0000-000000000000}"/>
          </ac:spMkLst>
        </pc:spChg>
        <pc:spChg chg="del">
          <ac:chgData name="Rashmi" userId="9ddf2ccbcf8424c5" providerId="LiveId" clId="{E6D904EB-C46F-47A7-8B65-256C0064B4CD}" dt="2021-02-24T16:17:14.101" v="3056" actId="478"/>
          <ac:spMkLst>
            <pc:docMk/>
            <pc:sldMk cId="1708956848" sldId="268"/>
            <ac:spMk id="70" creationId="{00000000-0000-0000-0000-000000000000}"/>
          </ac:spMkLst>
        </pc:spChg>
        <pc:spChg chg="del">
          <ac:chgData name="Rashmi" userId="9ddf2ccbcf8424c5" providerId="LiveId" clId="{E6D904EB-C46F-47A7-8B65-256C0064B4CD}" dt="2021-02-24T16:17:14.101" v="3056" actId="478"/>
          <ac:spMkLst>
            <pc:docMk/>
            <pc:sldMk cId="1708956848" sldId="268"/>
            <ac:spMk id="71" creationId="{00000000-0000-0000-0000-000000000000}"/>
          </ac:spMkLst>
        </pc:spChg>
        <pc:spChg chg="del">
          <ac:chgData name="Rashmi" userId="9ddf2ccbcf8424c5" providerId="LiveId" clId="{E6D904EB-C46F-47A7-8B65-256C0064B4CD}" dt="2021-02-24T16:17:14.101" v="3056" actId="478"/>
          <ac:spMkLst>
            <pc:docMk/>
            <pc:sldMk cId="1708956848" sldId="268"/>
            <ac:spMk id="72" creationId="{00000000-0000-0000-0000-000000000000}"/>
          </ac:spMkLst>
        </pc:spChg>
        <pc:spChg chg="del">
          <ac:chgData name="Rashmi" userId="9ddf2ccbcf8424c5" providerId="LiveId" clId="{E6D904EB-C46F-47A7-8B65-256C0064B4CD}" dt="2021-02-24T16:17:14.101" v="3056" actId="478"/>
          <ac:spMkLst>
            <pc:docMk/>
            <pc:sldMk cId="1708956848" sldId="268"/>
            <ac:spMk id="73" creationId="{00000000-0000-0000-0000-000000000000}"/>
          </ac:spMkLst>
        </pc:spChg>
        <pc:spChg chg="del">
          <ac:chgData name="Rashmi" userId="9ddf2ccbcf8424c5" providerId="LiveId" clId="{E6D904EB-C46F-47A7-8B65-256C0064B4CD}" dt="2021-02-24T16:17:14.101" v="3056" actId="478"/>
          <ac:spMkLst>
            <pc:docMk/>
            <pc:sldMk cId="1708956848" sldId="268"/>
            <ac:spMk id="74" creationId="{00000000-0000-0000-0000-000000000000}"/>
          </ac:spMkLst>
        </pc:spChg>
        <pc:spChg chg="del">
          <ac:chgData name="Rashmi" userId="9ddf2ccbcf8424c5" providerId="LiveId" clId="{E6D904EB-C46F-47A7-8B65-256C0064B4CD}" dt="2021-02-24T16:17:14.101" v="3056" actId="478"/>
          <ac:spMkLst>
            <pc:docMk/>
            <pc:sldMk cId="1708956848" sldId="268"/>
            <ac:spMk id="75" creationId="{00000000-0000-0000-0000-000000000000}"/>
          </ac:spMkLst>
        </pc:spChg>
        <pc:spChg chg="del">
          <ac:chgData name="Rashmi" userId="9ddf2ccbcf8424c5" providerId="LiveId" clId="{E6D904EB-C46F-47A7-8B65-256C0064B4CD}" dt="2021-02-24T16:17:20.581" v="3059" actId="478"/>
          <ac:spMkLst>
            <pc:docMk/>
            <pc:sldMk cId="1708956848" sldId="268"/>
            <ac:spMk id="103" creationId="{00000000-0000-0000-0000-000000000000}"/>
          </ac:spMkLst>
        </pc:spChg>
        <pc:spChg chg="del">
          <ac:chgData name="Rashmi" userId="9ddf2ccbcf8424c5" providerId="LiveId" clId="{E6D904EB-C46F-47A7-8B65-256C0064B4CD}" dt="2021-02-24T16:17:18.988" v="3058" actId="478"/>
          <ac:spMkLst>
            <pc:docMk/>
            <pc:sldMk cId="1708956848" sldId="268"/>
            <ac:spMk id="104" creationId="{00000000-0000-0000-0000-000000000000}"/>
          </ac:spMkLst>
        </pc:spChg>
        <pc:grpChg chg="del">
          <ac:chgData name="Rashmi" userId="9ddf2ccbcf8424c5" providerId="LiveId" clId="{E6D904EB-C46F-47A7-8B65-256C0064B4CD}" dt="2021-02-24T16:17:14.101" v="3056" actId="478"/>
          <ac:grpSpMkLst>
            <pc:docMk/>
            <pc:sldMk cId="1708956848" sldId="268"/>
            <ac:grpSpMk id="10" creationId="{00000000-0000-0000-0000-000000000000}"/>
          </ac:grpSpMkLst>
        </pc:grpChg>
        <pc:grpChg chg="del">
          <ac:chgData name="Rashmi" userId="9ddf2ccbcf8424c5" providerId="LiveId" clId="{E6D904EB-C46F-47A7-8B65-256C0064B4CD}" dt="2021-02-24T16:17:14.101" v="3056" actId="478"/>
          <ac:grpSpMkLst>
            <pc:docMk/>
            <pc:sldMk cId="1708956848" sldId="268"/>
            <ac:grpSpMk id="81" creationId="{00000000-0000-0000-0000-000000000000}"/>
          </ac:grpSpMkLst>
        </pc:grpChg>
        <pc:grpChg chg="del">
          <ac:chgData name="Rashmi" userId="9ddf2ccbcf8424c5" providerId="LiveId" clId="{E6D904EB-C46F-47A7-8B65-256C0064B4CD}" dt="2021-02-24T16:17:14.101" v="3056" actId="478"/>
          <ac:grpSpMkLst>
            <pc:docMk/>
            <pc:sldMk cId="1708956848" sldId="268"/>
            <ac:grpSpMk id="88" creationId="{00000000-0000-0000-0000-000000000000}"/>
          </ac:grpSpMkLst>
        </pc:grpChg>
        <pc:grpChg chg="del">
          <ac:chgData name="Rashmi" userId="9ddf2ccbcf8424c5" providerId="LiveId" clId="{E6D904EB-C46F-47A7-8B65-256C0064B4CD}" dt="2021-02-24T16:17:14.101" v="3056" actId="478"/>
          <ac:grpSpMkLst>
            <pc:docMk/>
            <pc:sldMk cId="1708956848" sldId="268"/>
            <ac:grpSpMk id="93" creationId="{00000000-0000-0000-0000-000000000000}"/>
          </ac:grpSpMkLst>
        </pc:grpChg>
        <pc:picChg chg="add mod">
          <ac:chgData name="Rashmi" userId="9ddf2ccbcf8424c5" providerId="LiveId" clId="{E6D904EB-C46F-47A7-8B65-256C0064B4CD}" dt="2021-02-24T16:20:46.060" v="3123" actId="14100"/>
          <ac:picMkLst>
            <pc:docMk/>
            <pc:sldMk cId="1708956848" sldId="268"/>
            <ac:picMk id="46" creationId="{0945711A-3051-4B20-A473-978E86804391}"/>
          </ac:picMkLst>
        </pc:picChg>
        <pc:picChg chg="del">
          <ac:chgData name="Rashmi" userId="9ddf2ccbcf8424c5" providerId="LiveId" clId="{E6D904EB-C46F-47A7-8B65-256C0064B4CD}" dt="2021-02-24T16:17:14.101" v="3056" actId="478"/>
          <ac:picMkLst>
            <pc:docMk/>
            <pc:sldMk cId="1708956848" sldId="268"/>
            <ac:picMk id="99" creationId="{00000000-0000-0000-0000-000000000000}"/>
          </ac:picMkLst>
        </pc:picChg>
        <pc:cxnChg chg="del">
          <ac:chgData name="Rashmi" userId="9ddf2ccbcf8424c5" providerId="LiveId" clId="{E6D904EB-C46F-47A7-8B65-256C0064B4CD}" dt="2021-02-24T16:17:14.101" v="3056" actId="478"/>
          <ac:cxnSpMkLst>
            <pc:docMk/>
            <pc:sldMk cId="1708956848" sldId="268"/>
            <ac:cxnSpMk id="29" creationId="{00000000-0000-0000-0000-000000000000}"/>
          </ac:cxnSpMkLst>
        </pc:cxnChg>
        <pc:cxnChg chg="del">
          <ac:chgData name="Rashmi" userId="9ddf2ccbcf8424c5" providerId="LiveId" clId="{E6D904EB-C46F-47A7-8B65-256C0064B4CD}" dt="2021-02-24T16:17:14.101" v="3056" actId="478"/>
          <ac:cxnSpMkLst>
            <pc:docMk/>
            <pc:sldMk cId="1708956848" sldId="268"/>
            <ac:cxnSpMk id="65" creationId="{00000000-0000-0000-0000-000000000000}"/>
          </ac:cxnSpMkLst>
        </pc:cxnChg>
        <pc:cxnChg chg="del">
          <ac:chgData name="Rashmi" userId="9ddf2ccbcf8424c5" providerId="LiveId" clId="{E6D904EB-C46F-47A7-8B65-256C0064B4CD}" dt="2021-02-24T16:17:14.101" v="3056" actId="478"/>
          <ac:cxnSpMkLst>
            <pc:docMk/>
            <pc:sldMk cId="1708956848" sldId="268"/>
            <ac:cxnSpMk id="66" creationId="{00000000-0000-0000-0000-000000000000}"/>
          </ac:cxnSpMkLst>
        </pc:cxnChg>
        <pc:cxnChg chg="del">
          <ac:chgData name="Rashmi" userId="9ddf2ccbcf8424c5" providerId="LiveId" clId="{E6D904EB-C46F-47A7-8B65-256C0064B4CD}" dt="2021-02-24T16:17:14.101" v="3056" actId="478"/>
          <ac:cxnSpMkLst>
            <pc:docMk/>
            <pc:sldMk cId="1708956848" sldId="268"/>
            <ac:cxnSpMk id="67" creationId="{00000000-0000-0000-0000-000000000000}"/>
          </ac:cxnSpMkLst>
        </pc:cxnChg>
      </pc:sldChg>
      <pc:sldChg chg="addSp delSp modSp mod setBg addAnim delAnim">
        <pc:chgData name="Rashmi" userId="9ddf2ccbcf8424c5" providerId="LiveId" clId="{E6D904EB-C46F-47A7-8B65-256C0064B4CD}" dt="2021-02-24T16:20:04.422" v="3114" actId="20577"/>
        <pc:sldMkLst>
          <pc:docMk/>
          <pc:sldMk cId="1221752997" sldId="270"/>
        </pc:sldMkLst>
        <pc:spChg chg="ord">
          <ac:chgData name="Rashmi" userId="9ddf2ccbcf8424c5" providerId="LiveId" clId="{E6D904EB-C46F-47A7-8B65-256C0064B4CD}" dt="2021-02-24T16:13:44.819" v="2864" actId="26606"/>
          <ac:spMkLst>
            <pc:docMk/>
            <pc:sldMk cId="1221752997" sldId="270"/>
            <ac:spMk id="40" creationId="{9E3012EF-6114-4C5E-B103-134AD1111079}"/>
          </ac:spMkLst>
        </pc:spChg>
        <pc:spChg chg="add mod">
          <ac:chgData name="Rashmi" userId="9ddf2ccbcf8424c5" providerId="LiveId" clId="{E6D904EB-C46F-47A7-8B65-256C0064B4CD}" dt="2021-02-24T16:16:42.463" v="3054" actId="207"/>
          <ac:spMkLst>
            <pc:docMk/>
            <pc:sldMk cId="1221752997" sldId="270"/>
            <ac:spMk id="41" creationId="{C61A9E6C-481B-40BA-893C-01947AA6693F}"/>
          </ac:spMkLst>
        </pc:spChg>
        <pc:spChg chg="del">
          <ac:chgData name="Rashmi" userId="9ddf2ccbcf8424c5" providerId="LiveId" clId="{E6D904EB-C46F-47A7-8B65-256C0064B4CD}" dt="2021-02-24T16:11:13.027" v="2742" actId="478"/>
          <ac:spMkLst>
            <pc:docMk/>
            <pc:sldMk cId="1221752997" sldId="270"/>
            <ac:spMk id="42" creationId="{00000000-0000-0000-0000-000000000000}"/>
          </ac:spMkLst>
        </pc:spChg>
        <pc:spChg chg="del">
          <ac:chgData name="Rashmi" userId="9ddf2ccbcf8424c5" providerId="LiveId" clId="{E6D904EB-C46F-47A7-8B65-256C0064B4CD}" dt="2021-02-24T16:11:06.489" v="2740" actId="478"/>
          <ac:spMkLst>
            <pc:docMk/>
            <pc:sldMk cId="1221752997" sldId="270"/>
            <ac:spMk id="43" creationId="{00000000-0000-0000-0000-000000000000}"/>
          </ac:spMkLst>
        </pc:spChg>
        <pc:spChg chg="add del">
          <ac:chgData name="Rashmi" userId="9ddf2ccbcf8424c5" providerId="LiveId" clId="{E6D904EB-C46F-47A7-8B65-256C0064B4CD}" dt="2021-02-24T16:13:38.398" v="2851" actId="26606"/>
          <ac:spMkLst>
            <pc:docMk/>
            <pc:sldMk cId="1221752997" sldId="270"/>
            <ac:spMk id="94" creationId="{D4771268-CB57-404A-9271-370EB28F6090}"/>
          </ac:spMkLst>
        </pc:spChg>
        <pc:spChg chg="mod ord">
          <ac:chgData name="Rashmi" userId="9ddf2ccbcf8424c5" providerId="LiveId" clId="{E6D904EB-C46F-47A7-8B65-256C0064B4CD}" dt="2021-02-24T16:13:44.819" v="2864" actId="26606"/>
          <ac:spMkLst>
            <pc:docMk/>
            <pc:sldMk cId="1221752997" sldId="270"/>
            <ac:spMk id="215" creationId="{C4CB2807-C74A-41A8-931C-9C6AF92E9AE8}"/>
          </ac:spMkLst>
        </pc:spChg>
        <pc:spChg chg="add mod">
          <ac:chgData name="Rashmi" userId="9ddf2ccbcf8424c5" providerId="LiveId" clId="{E6D904EB-C46F-47A7-8B65-256C0064B4CD}" dt="2021-02-24T16:20:04.422" v="3114" actId="20577"/>
          <ac:spMkLst>
            <pc:docMk/>
            <pc:sldMk cId="1221752997" sldId="270"/>
            <ac:spMk id="216" creationId="{FFF0A2D6-40EB-4B02-80B4-A7995EDDC706}"/>
          </ac:spMkLst>
        </pc:spChg>
        <pc:spChg chg="add del">
          <ac:chgData name="Rashmi" userId="9ddf2ccbcf8424c5" providerId="LiveId" clId="{E6D904EB-C46F-47A7-8B65-256C0064B4CD}" dt="2021-02-24T16:13:39.190" v="2853" actId="26606"/>
          <ac:spMkLst>
            <pc:docMk/>
            <pc:sldMk cId="1221752997" sldId="270"/>
            <ac:spMk id="219" creationId="{A4AC5506-6312-4701-8D3C-40187889A947}"/>
          </ac:spMkLst>
        </pc:spChg>
        <pc:spChg chg="add del">
          <ac:chgData name="Rashmi" userId="9ddf2ccbcf8424c5" providerId="LiveId" clId="{E6D904EB-C46F-47A7-8B65-256C0064B4CD}" dt="2021-02-24T16:13:40.380" v="2855" actId="26606"/>
          <ac:spMkLst>
            <pc:docMk/>
            <pc:sldMk cId="1221752997" sldId="270"/>
            <ac:spMk id="221" creationId="{AC477752-ACCA-41C1-9B1D-D0CED1F9CBDD}"/>
          </ac:spMkLst>
        </pc:spChg>
        <pc:spChg chg="add del">
          <ac:chgData name="Rashmi" userId="9ddf2ccbcf8424c5" providerId="LiveId" clId="{E6D904EB-C46F-47A7-8B65-256C0064B4CD}" dt="2021-02-24T16:13:41.439" v="2857" actId="26606"/>
          <ac:spMkLst>
            <pc:docMk/>
            <pc:sldMk cId="1221752997" sldId="270"/>
            <ac:spMk id="223" creationId="{0ACDB3CA-62BA-4187-A0BD-732DFF710277}"/>
          </ac:spMkLst>
        </pc:spChg>
        <pc:spChg chg="add del">
          <ac:chgData name="Rashmi" userId="9ddf2ccbcf8424c5" providerId="LiveId" clId="{E6D904EB-C46F-47A7-8B65-256C0064B4CD}" dt="2021-02-24T16:13:43.968" v="2860" actId="26606"/>
          <ac:spMkLst>
            <pc:docMk/>
            <pc:sldMk cId="1221752997" sldId="270"/>
            <ac:spMk id="225" creationId="{F8446B12-7391-4711-8B31-112A0B896C76}"/>
          </ac:spMkLst>
        </pc:spChg>
        <pc:spChg chg="add del">
          <ac:chgData name="Rashmi" userId="9ddf2ccbcf8424c5" providerId="LiveId" clId="{E6D904EB-C46F-47A7-8B65-256C0064B4CD}" dt="2021-02-24T16:13:44.812" v="2863" actId="26606"/>
          <ac:spMkLst>
            <pc:docMk/>
            <pc:sldMk cId="1221752997" sldId="270"/>
            <ac:spMk id="227" creationId="{53F29798-D584-4792-9B62-3F5F5C36D619}"/>
          </ac:spMkLst>
        </pc:spChg>
        <pc:spChg chg="add">
          <ac:chgData name="Rashmi" userId="9ddf2ccbcf8424c5" providerId="LiveId" clId="{E6D904EB-C46F-47A7-8B65-256C0064B4CD}" dt="2021-02-24T16:13:44.819" v="2864" actId="26606"/>
          <ac:spMkLst>
            <pc:docMk/>
            <pc:sldMk cId="1221752997" sldId="270"/>
            <ac:spMk id="231" creationId="{D4771268-CB57-404A-9271-370EB28F6090}"/>
          </ac:spMkLst>
        </pc:spChg>
        <pc:spChg chg="del">
          <ac:chgData name="Rashmi" userId="9ddf2ccbcf8424c5" providerId="LiveId" clId="{E6D904EB-C46F-47A7-8B65-256C0064B4CD}" dt="2021-02-24T16:10:59.019" v="2739" actId="478"/>
          <ac:spMkLst>
            <pc:docMk/>
            <pc:sldMk cId="1221752997" sldId="270"/>
            <ac:spMk id="243" creationId="{00000000-0000-0000-0000-000000000000}"/>
          </ac:spMkLst>
        </pc:spChg>
        <pc:spChg chg="del">
          <ac:chgData name="Rashmi" userId="9ddf2ccbcf8424c5" providerId="LiveId" clId="{E6D904EB-C46F-47A7-8B65-256C0064B4CD}" dt="2021-02-24T16:10:59.019" v="2739" actId="478"/>
          <ac:spMkLst>
            <pc:docMk/>
            <pc:sldMk cId="1221752997" sldId="270"/>
            <ac:spMk id="244" creationId="{00000000-0000-0000-0000-000000000000}"/>
          </ac:spMkLst>
        </pc:spChg>
        <pc:spChg chg="del">
          <ac:chgData name="Rashmi" userId="9ddf2ccbcf8424c5" providerId="LiveId" clId="{E6D904EB-C46F-47A7-8B65-256C0064B4CD}" dt="2021-02-24T16:10:55.689" v="2738" actId="478"/>
          <ac:spMkLst>
            <pc:docMk/>
            <pc:sldMk cId="1221752997" sldId="270"/>
            <ac:spMk id="245" creationId="{00000000-0000-0000-0000-000000000000}"/>
          </ac:spMkLst>
        </pc:spChg>
        <pc:grpChg chg="del">
          <ac:chgData name="Rashmi" userId="9ddf2ccbcf8424c5" providerId="LiveId" clId="{E6D904EB-C46F-47A7-8B65-256C0064B4CD}" dt="2021-02-24T16:10:48.424" v="2735" actId="478"/>
          <ac:grpSpMkLst>
            <pc:docMk/>
            <pc:sldMk cId="1221752997" sldId="270"/>
            <ac:grpSpMk id="2" creationId="{00000000-0000-0000-0000-000000000000}"/>
          </ac:grpSpMkLst>
        </pc:grpChg>
        <pc:grpChg chg="del">
          <ac:chgData name="Rashmi" userId="9ddf2ccbcf8424c5" providerId="LiveId" clId="{E6D904EB-C46F-47A7-8B65-256C0064B4CD}" dt="2021-02-24T16:10:51.351" v="2736" actId="478"/>
          <ac:grpSpMkLst>
            <pc:docMk/>
            <pc:sldMk cId="1221752997" sldId="270"/>
            <ac:grpSpMk id="5" creationId="{00000000-0000-0000-0000-000000000000}"/>
          </ac:grpSpMkLst>
        </pc:grpChg>
        <pc:grpChg chg="del">
          <ac:chgData name="Rashmi" userId="9ddf2ccbcf8424c5" providerId="LiveId" clId="{E6D904EB-C46F-47A7-8B65-256C0064B4CD}" dt="2021-02-24T16:10:53.213" v="2737" actId="478"/>
          <ac:grpSpMkLst>
            <pc:docMk/>
            <pc:sldMk cId="1221752997" sldId="270"/>
            <ac:grpSpMk id="28" creationId="{00000000-0000-0000-0000-000000000000}"/>
          </ac:grpSpMkLst>
        </pc:grpChg>
        <pc:grpChg chg="add del">
          <ac:chgData name="Rashmi" userId="9ddf2ccbcf8424c5" providerId="LiveId" clId="{E6D904EB-C46F-47A7-8B65-256C0064B4CD}" dt="2021-02-24T16:13:43.968" v="2860" actId="26606"/>
          <ac:grpSpMkLst>
            <pc:docMk/>
            <pc:sldMk cId="1221752997" sldId="270"/>
            <ac:grpSpMk id="96" creationId="{AC0B7807-0C83-4963-821A-69B172722E49}"/>
          </ac:grpSpMkLst>
        </pc:grpChg>
        <pc:grpChg chg="del">
          <ac:chgData name="Rashmi" userId="9ddf2ccbcf8424c5" providerId="LiveId" clId="{E6D904EB-C46F-47A7-8B65-256C0064B4CD}" dt="2021-02-24T16:10:45.001" v="2734" actId="478"/>
          <ac:grpSpMkLst>
            <pc:docMk/>
            <pc:sldMk cId="1221752997" sldId="270"/>
            <ac:grpSpMk id="210" creationId="{00000000-0000-0000-0000-000000000000}"/>
          </ac:grpSpMkLst>
        </pc:grpChg>
        <pc:graphicFrameChg chg="del">
          <ac:chgData name="Rashmi" userId="9ddf2ccbcf8424c5" providerId="LiveId" clId="{E6D904EB-C46F-47A7-8B65-256C0064B4CD}" dt="2021-02-24T16:11:10.679" v="2741" actId="478"/>
          <ac:graphicFrameMkLst>
            <pc:docMk/>
            <pc:sldMk cId="1221752997" sldId="270"/>
            <ac:graphicFrameMk id="10" creationId="{00000000-0000-0000-0000-000000000000}"/>
          </ac:graphicFrameMkLst>
        </pc:graphicFrameChg>
        <pc:graphicFrameChg chg="del">
          <ac:chgData name="Rashmi" userId="9ddf2ccbcf8424c5" providerId="LiveId" clId="{E6D904EB-C46F-47A7-8B65-256C0064B4CD}" dt="2021-02-24T16:10:37.489" v="2732" actId="478"/>
          <ac:graphicFrameMkLst>
            <pc:docMk/>
            <pc:sldMk cId="1221752997" sldId="270"/>
            <ac:graphicFrameMk id="230" creationId="{00000000-0000-0000-0000-000000000000}"/>
          </ac:graphicFrameMkLst>
        </pc:graphicFrameChg>
        <pc:picChg chg="add mod">
          <ac:chgData name="Rashmi" userId="9ddf2ccbcf8424c5" providerId="LiveId" clId="{E6D904EB-C46F-47A7-8B65-256C0064B4CD}" dt="2021-02-24T16:16:04.013" v="3044" actId="1076"/>
          <ac:picMkLst>
            <pc:docMk/>
            <pc:sldMk cId="1221752997" sldId="270"/>
            <ac:picMk id="217" creationId="{D3465EEF-3F3E-4E5A-A4EC-85134F2899FA}"/>
          </ac:picMkLst>
        </pc:picChg>
        <pc:cxnChg chg="del">
          <ac:chgData name="Rashmi" userId="9ddf2ccbcf8424c5" providerId="LiveId" clId="{E6D904EB-C46F-47A7-8B65-256C0064B4CD}" dt="2021-02-24T16:11:06.489" v="2740" actId="478"/>
          <ac:cxnSpMkLst>
            <pc:docMk/>
            <pc:sldMk cId="1221752997" sldId="270"/>
            <ac:cxnSpMk id="3" creationId="{00000000-0000-0000-0000-000000000000}"/>
          </ac:cxnSpMkLst>
        </pc:cxnChg>
        <pc:cxnChg chg="del mod">
          <ac:chgData name="Rashmi" userId="9ddf2ccbcf8424c5" providerId="LiveId" clId="{E6D904EB-C46F-47A7-8B65-256C0064B4CD}" dt="2021-02-24T16:10:59.019" v="2739" actId="478"/>
          <ac:cxnSpMkLst>
            <pc:docMk/>
            <pc:sldMk cId="1221752997" sldId="270"/>
            <ac:cxnSpMk id="4" creationId="{00000000-0000-0000-0000-000000000000}"/>
          </ac:cxnSpMkLst>
        </pc:cxnChg>
        <pc:cxnChg chg="del mod">
          <ac:chgData name="Rashmi" userId="9ddf2ccbcf8424c5" providerId="LiveId" clId="{E6D904EB-C46F-47A7-8B65-256C0064B4CD}" dt="2021-02-24T16:10:59.019" v="2739" actId="478"/>
          <ac:cxnSpMkLst>
            <pc:docMk/>
            <pc:sldMk cId="1221752997" sldId="270"/>
            <ac:cxnSpMk id="189" creationId="{00000000-0000-0000-0000-000000000000}"/>
          </ac:cxnSpMkLst>
        </pc:cxnChg>
        <pc:cxnChg chg="del mod">
          <ac:chgData name="Rashmi" userId="9ddf2ccbcf8424c5" providerId="LiveId" clId="{E6D904EB-C46F-47A7-8B65-256C0064B4CD}" dt="2021-02-24T16:10:40.933" v="2733" actId="478"/>
          <ac:cxnSpMkLst>
            <pc:docMk/>
            <pc:sldMk cId="1221752997" sldId="270"/>
            <ac:cxnSpMk id="207" creationId="{00000000-0000-0000-0000-000000000000}"/>
          </ac:cxnSpMkLst>
        </pc:cxnChg>
        <pc:cxnChg chg="del">
          <ac:chgData name="Rashmi" userId="9ddf2ccbcf8424c5" providerId="LiveId" clId="{E6D904EB-C46F-47A7-8B65-256C0064B4CD}" dt="2021-02-24T16:10:59.019" v="2739" actId="478"/>
          <ac:cxnSpMkLst>
            <pc:docMk/>
            <pc:sldMk cId="1221752997" sldId="270"/>
            <ac:cxnSpMk id="229" creationId="{00000000-0000-0000-0000-000000000000}"/>
          </ac:cxnSpMkLst>
        </pc:cxnChg>
      </pc:sldChg>
      <pc:sldChg chg="del">
        <pc:chgData name="Rashmi" userId="9ddf2ccbcf8424c5" providerId="LiveId" clId="{E6D904EB-C46F-47A7-8B65-256C0064B4CD}" dt="2021-02-24T17:17:00.738" v="3894" actId="2696"/>
        <pc:sldMkLst>
          <pc:docMk/>
          <pc:sldMk cId="3994358870" sldId="271"/>
        </pc:sldMkLst>
      </pc:sldChg>
      <pc:sldChg chg="addSp delSp modSp add mod">
        <pc:chgData name="Rashmi" userId="9ddf2ccbcf8424c5" providerId="LiveId" clId="{E6D904EB-C46F-47A7-8B65-256C0064B4CD}" dt="2021-02-24T16:27:44.444" v="3278" actId="207"/>
        <pc:sldMkLst>
          <pc:docMk/>
          <pc:sldMk cId="228613714" sldId="272"/>
        </pc:sldMkLst>
        <pc:spChg chg="add mod">
          <ac:chgData name="Rashmi" userId="9ddf2ccbcf8424c5" providerId="LiveId" clId="{E6D904EB-C46F-47A7-8B65-256C0064B4CD}" dt="2021-02-24T16:27:44.444" v="3278" actId="207"/>
          <ac:spMkLst>
            <pc:docMk/>
            <pc:sldMk cId="228613714" sldId="272"/>
            <ac:spMk id="12" creationId="{42769C8F-6D69-4CD5-8E19-865E4EC6F294}"/>
          </ac:spMkLst>
        </pc:spChg>
        <pc:spChg chg="del">
          <ac:chgData name="Rashmi" userId="9ddf2ccbcf8424c5" providerId="LiveId" clId="{E6D904EB-C46F-47A7-8B65-256C0064B4CD}" dt="2021-02-24T16:26:35.220" v="3261" actId="478"/>
          <ac:spMkLst>
            <pc:docMk/>
            <pc:sldMk cId="228613714" sldId="272"/>
            <ac:spMk id="45" creationId="{F72DC5D6-1FD3-4626-B8C1-48235DEA288C}"/>
          </ac:spMkLst>
        </pc:spChg>
        <pc:spChg chg="mod">
          <ac:chgData name="Rashmi" userId="9ddf2ccbcf8424c5" providerId="LiveId" clId="{E6D904EB-C46F-47A7-8B65-256C0064B4CD}" dt="2021-02-24T16:26:09.896" v="3255" actId="20577"/>
          <ac:spMkLst>
            <pc:docMk/>
            <pc:sldMk cId="228613714" sldId="272"/>
            <ac:spMk id="103" creationId="{00000000-0000-0000-0000-000000000000}"/>
          </ac:spMkLst>
        </pc:spChg>
        <pc:picChg chg="add mod">
          <ac:chgData name="Rashmi" userId="9ddf2ccbcf8424c5" providerId="LiveId" clId="{E6D904EB-C46F-47A7-8B65-256C0064B4CD}" dt="2021-02-24T16:27:27.432" v="3275" actId="1076"/>
          <ac:picMkLst>
            <pc:docMk/>
            <pc:sldMk cId="228613714" sldId="272"/>
            <ac:picMk id="11" creationId="{AF1B3EB3-3ACD-421B-B8CF-1B9A9C4F1A39}"/>
          </ac:picMkLst>
        </pc:picChg>
        <pc:picChg chg="del">
          <ac:chgData name="Rashmi" userId="9ddf2ccbcf8424c5" providerId="LiveId" clId="{E6D904EB-C46F-47A7-8B65-256C0064B4CD}" dt="2021-02-24T16:26:20.568" v="3256" actId="478"/>
          <ac:picMkLst>
            <pc:docMk/>
            <pc:sldMk cId="228613714" sldId="272"/>
            <ac:picMk id="37" creationId="{F78607E4-D043-4301-9101-62E97AE5AA28}"/>
          </ac:picMkLst>
        </pc:picChg>
      </pc:sldChg>
      <pc:sldChg chg="addSp delSp modSp add mod ord">
        <pc:chgData name="Rashmi" userId="9ddf2ccbcf8424c5" providerId="LiveId" clId="{E6D904EB-C46F-47A7-8B65-256C0064B4CD}" dt="2021-02-24T16:30:06.242" v="3310" actId="27636"/>
        <pc:sldMkLst>
          <pc:docMk/>
          <pc:sldMk cId="1393001626" sldId="273"/>
        </pc:sldMkLst>
        <pc:spChg chg="add mod">
          <ac:chgData name="Rashmi" userId="9ddf2ccbcf8424c5" providerId="LiveId" clId="{E6D904EB-C46F-47A7-8B65-256C0064B4CD}" dt="2021-02-24T16:30:06.242" v="3310" actId="27636"/>
          <ac:spMkLst>
            <pc:docMk/>
            <pc:sldMk cId="1393001626" sldId="273"/>
            <ac:spMk id="9" creationId="{7E4B9437-913E-4510-B096-3D8C46D4369E}"/>
          </ac:spMkLst>
        </pc:spChg>
        <pc:spChg chg="del">
          <ac:chgData name="Rashmi" userId="9ddf2ccbcf8424c5" providerId="LiveId" clId="{E6D904EB-C46F-47A7-8B65-256C0064B4CD}" dt="2021-02-24T16:29:01.858" v="3294" actId="478"/>
          <ac:spMkLst>
            <pc:docMk/>
            <pc:sldMk cId="1393001626" sldId="273"/>
            <ac:spMk id="41" creationId="{C61A9E6C-481B-40BA-893C-01947AA6693F}"/>
          </ac:spMkLst>
        </pc:spChg>
        <pc:spChg chg="mod">
          <ac:chgData name="Rashmi" userId="9ddf2ccbcf8424c5" providerId="LiveId" clId="{E6D904EB-C46F-47A7-8B65-256C0064B4CD}" dt="2021-02-24T16:28:53.458" v="3292" actId="20577"/>
          <ac:spMkLst>
            <pc:docMk/>
            <pc:sldMk cId="1393001626" sldId="273"/>
            <ac:spMk id="216" creationId="{FFF0A2D6-40EB-4B02-80B4-A7995EDDC706}"/>
          </ac:spMkLst>
        </pc:spChg>
        <pc:picChg chg="add mod">
          <ac:chgData name="Rashmi" userId="9ddf2ccbcf8424c5" providerId="LiveId" clId="{E6D904EB-C46F-47A7-8B65-256C0064B4CD}" dt="2021-02-24T16:29:27.308" v="3300" actId="1076"/>
          <ac:picMkLst>
            <pc:docMk/>
            <pc:sldMk cId="1393001626" sldId="273"/>
            <ac:picMk id="8" creationId="{9997E3A5-8D85-4DBF-AD0E-2B00D07624D9}"/>
          </ac:picMkLst>
        </pc:picChg>
        <pc:picChg chg="del">
          <ac:chgData name="Rashmi" userId="9ddf2ccbcf8424c5" providerId="LiveId" clId="{E6D904EB-C46F-47A7-8B65-256C0064B4CD}" dt="2021-02-24T16:28:58.838" v="3293" actId="478"/>
          <ac:picMkLst>
            <pc:docMk/>
            <pc:sldMk cId="1393001626" sldId="273"/>
            <ac:picMk id="217" creationId="{D3465EEF-3F3E-4E5A-A4EC-85134F2899FA}"/>
          </ac:picMkLst>
        </pc:picChg>
      </pc:sldChg>
      <pc:sldChg chg="addSp delSp modSp new mod">
        <pc:chgData name="Rashmi" userId="9ddf2ccbcf8424c5" providerId="LiveId" clId="{E6D904EB-C46F-47A7-8B65-256C0064B4CD}" dt="2021-02-24T17:46:07.405" v="4624" actId="27636"/>
        <pc:sldMkLst>
          <pc:docMk/>
          <pc:sldMk cId="3961814780" sldId="274"/>
        </pc:sldMkLst>
        <pc:spChg chg="del">
          <ac:chgData name="Rashmi" userId="9ddf2ccbcf8424c5" providerId="LiveId" clId="{E6D904EB-C46F-47A7-8B65-256C0064B4CD}" dt="2021-02-24T16:30:50.857" v="3312" actId="478"/>
          <ac:spMkLst>
            <pc:docMk/>
            <pc:sldMk cId="3961814780" sldId="274"/>
            <ac:spMk id="2" creationId="{75376660-9961-48BE-919A-4CA79E4A9262}"/>
          </ac:spMkLst>
        </pc:spChg>
        <pc:spChg chg="add mod">
          <ac:chgData name="Rashmi" userId="9ddf2ccbcf8424c5" providerId="LiveId" clId="{E6D904EB-C46F-47A7-8B65-256C0064B4CD}" dt="2021-02-24T17:46:07.405" v="4624" actId="27636"/>
          <ac:spMkLst>
            <pc:docMk/>
            <pc:sldMk cId="3961814780" sldId="274"/>
            <ac:spMk id="5" creationId="{8BF5C488-7438-4BA4-AA99-4DE7B10A6B92}"/>
          </ac:spMkLst>
        </pc:spChg>
        <pc:spChg chg="add del mod">
          <ac:chgData name="Rashmi" userId="9ddf2ccbcf8424c5" providerId="LiveId" clId="{E6D904EB-C46F-47A7-8B65-256C0064B4CD}" dt="2021-02-24T16:32:47.721" v="3336"/>
          <ac:spMkLst>
            <pc:docMk/>
            <pc:sldMk cId="3961814780" sldId="274"/>
            <ac:spMk id="6" creationId="{8D87E355-A894-499D-9037-BCA59B31EA08}"/>
          </ac:spMkLst>
        </pc:spChg>
        <pc:spChg chg="add del mod">
          <ac:chgData name="Rashmi" userId="9ddf2ccbcf8424c5" providerId="LiveId" clId="{E6D904EB-C46F-47A7-8B65-256C0064B4CD}" dt="2021-02-24T16:33:08.023" v="3338"/>
          <ac:spMkLst>
            <pc:docMk/>
            <pc:sldMk cId="3961814780" sldId="274"/>
            <ac:spMk id="7" creationId="{C664EE1F-7777-4E26-A364-F4E5A092B7D8}"/>
          </ac:spMkLst>
        </pc:spChg>
        <pc:spChg chg="add mod">
          <ac:chgData name="Rashmi" userId="9ddf2ccbcf8424c5" providerId="LiveId" clId="{E6D904EB-C46F-47A7-8B65-256C0064B4CD}" dt="2021-02-24T16:33:45.481" v="3376" actId="113"/>
          <ac:spMkLst>
            <pc:docMk/>
            <pc:sldMk cId="3961814780" sldId="274"/>
            <ac:spMk id="8" creationId="{61EF968E-C9C6-409D-9D81-F28D8750E839}"/>
          </ac:spMkLst>
        </pc:spChg>
        <pc:picChg chg="add mod">
          <ac:chgData name="Rashmi" userId="9ddf2ccbcf8424c5" providerId="LiveId" clId="{E6D904EB-C46F-47A7-8B65-256C0064B4CD}" dt="2021-02-24T16:32:30.457" v="3332" actId="1076"/>
          <ac:picMkLst>
            <pc:docMk/>
            <pc:sldMk cId="3961814780" sldId="274"/>
            <ac:picMk id="3" creationId="{E846015F-9FA0-4CB4-B1FB-10CF716DB740}"/>
          </ac:picMkLst>
        </pc:picChg>
        <pc:picChg chg="add mod">
          <ac:chgData name="Rashmi" userId="9ddf2ccbcf8424c5" providerId="LiveId" clId="{E6D904EB-C46F-47A7-8B65-256C0064B4CD}" dt="2021-02-24T16:31:17.602" v="3316"/>
          <ac:picMkLst>
            <pc:docMk/>
            <pc:sldMk cId="3961814780" sldId="274"/>
            <ac:picMk id="4" creationId="{E846015F-9FA0-4CB4-B1FB-10CF716DB740}"/>
          </ac:picMkLst>
        </pc:picChg>
      </pc:sldChg>
      <pc:sldChg chg="addSp delSp modSp add mod ord">
        <pc:chgData name="Rashmi" userId="9ddf2ccbcf8424c5" providerId="LiveId" clId="{E6D904EB-C46F-47A7-8B65-256C0064B4CD}" dt="2021-02-24T16:36:44.040" v="3402" actId="113"/>
        <pc:sldMkLst>
          <pc:docMk/>
          <pc:sldMk cId="1334018332" sldId="275"/>
        </pc:sldMkLst>
        <pc:spChg chg="add mod">
          <ac:chgData name="Rashmi" userId="9ddf2ccbcf8424c5" providerId="LiveId" clId="{E6D904EB-C46F-47A7-8B65-256C0064B4CD}" dt="2021-02-24T16:36:44.040" v="3402" actId="113"/>
          <ac:spMkLst>
            <pc:docMk/>
            <pc:sldMk cId="1334018332" sldId="275"/>
            <ac:spMk id="12" creationId="{797E84ED-8B3D-4979-8670-6787FBFDE447}"/>
          </ac:spMkLst>
        </pc:spChg>
        <pc:spChg chg="del">
          <ac:chgData name="Rashmi" userId="9ddf2ccbcf8424c5" providerId="LiveId" clId="{E6D904EB-C46F-47A7-8B65-256C0064B4CD}" dt="2021-02-24T16:35:16.142" v="3386" actId="478"/>
          <ac:spMkLst>
            <pc:docMk/>
            <pc:sldMk cId="1334018332" sldId="275"/>
            <ac:spMk id="45" creationId="{F72DC5D6-1FD3-4626-B8C1-48235DEA288C}"/>
          </ac:spMkLst>
        </pc:spChg>
        <pc:spChg chg="mod">
          <ac:chgData name="Rashmi" userId="9ddf2ccbcf8424c5" providerId="LiveId" clId="{E6D904EB-C46F-47A7-8B65-256C0064B4CD}" dt="2021-02-24T16:35:10.283" v="3384" actId="20577"/>
          <ac:spMkLst>
            <pc:docMk/>
            <pc:sldMk cId="1334018332" sldId="275"/>
            <ac:spMk id="103" creationId="{00000000-0000-0000-0000-000000000000}"/>
          </ac:spMkLst>
        </pc:spChg>
        <pc:picChg chg="add mod">
          <ac:chgData name="Rashmi" userId="9ddf2ccbcf8424c5" providerId="LiveId" clId="{E6D904EB-C46F-47A7-8B65-256C0064B4CD}" dt="2021-02-24T16:35:46.938" v="3391" actId="1076"/>
          <ac:picMkLst>
            <pc:docMk/>
            <pc:sldMk cId="1334018332" sldId="275"/>
            <ac:picMk id="11" creationId="{BA0BD0E6-83E6-4221-B519-6BAD0E8E1110}"/>
          </ac:picMkLst>
        </pc:picChg>
        <pc:picChg chg="del">
          <ac:chgData name="Rashmi" userId="9ddf2ccbcf8424c5" providerId="LiveId" clId="{E6D904EB-C46F-47A7-8B65-256C0064B4CD}" dt="2021-02-24T16:35:13.369" v="3385" actId="478"/>
          <ac:picMkLst>
            <pc:docMk/>
            <pc:sldMk cId="1334018332" sldId="275"/>
            <ac:picMk id="37" creationId="{F78607E4-D043-4301-9101-62E97AE5AA28}"/>
          </ac:picMkLst>
        </pc:picChg>
      </pc:sldChg>
      <pc:sldChg chg="addSp delSp modSp add mod">
        <pc:chgData name="Rashmi" userId="9ddf2ccbcf8424c5" providerId="LiveId" clId="{E6D904EB-C46F-47A7-8B65-256C0064B4CD}" dt="2021-02-24T16:38:18.062" v="3422" actId="1076"/>
        <pc:sldMkLst>
          <pc:docMk/>
          <pc:sldMk cId="274562330" sldId="276"/>
        </pc:sldMkLst>
        <pc:spChg chg="del">
          <ac:chgData name="Rashmi" userId="9ddf2ccbcf8424c5" providerId="LiveId" clId="{E6D904EB-C46F-47A7-8B65-256C0064B4CD}" dt="2021-02-24T16:37:05.418" v="3407" actId="478"/>
          <ac:spMkLst>
            <pc:docMk/>
            <pc:sldMk cId="274562330" sldId="276"/>
            <ac:spMk id="12" creationId="{797E84ED-8B3D-4979-8670-6787FBFDE447}"/>
          </ac:spMkLst>
        </pc:spChg>
        <pc:spChg chg="add mod">
          <ac:chgData name="Rashmi" userId="9ddf2ccbcf8424c5" providerId="LiveId" clId="{E6D904EB-C46F-47A7-8B65-256C0064B4CD}" dt="2021-02-24T16:38:18.062" v="3422" actId="1076"/>
          <ac:spMkLst>
            <pc:docMk/>
            <pc:sldMk cId="274562330" sldId="276"/>
            <ac:spMk id="14" creationId="{4CD6362E-D796-4F11-97DF-5DFB7DC443B9}"/>
          </ac:spMkLst>
        </pc:spChg>
        <pc:spChg chg="mod">
          <ac:chgData name="Rashmi" userId="9ddf2ccbcf8424c5" providerId="LiveId" clId="{E6D904EB-C46F-47A7-8B65-256C0064B4CD}" dt="2021-02-24T16:37:00.144" v="3405" actId="20577"/>
          <ac:spMkLst>
            <pc:docMk/>
            <pc:sldMk cId="274562330" sldId="276"/>
            <ac:spMk id="103" creationId="{00000000-0000-0000-0000-000000000000}"/>
          </ac:spMkLst>
        </pc:spChg>
        <pc:spChg chg="mod">
          <ac:chgData name="Rashmi" userId="9ddf2ccbcf8424c5" providerId="LiveId" clId="{E6D904EB-C46F-47A7-8B65-256C0064B4CD}" dt="2021-02-24T16:37:35.461" v="3413" actId="14100"/>
          <ac:spMkLst>
            <pc:docMk/>
            <pc:sldMk cId="274562330" sldId="276"/>
            <ac:spMk id="104" creationId="{00000000-0000-0000-0000-000000000000}"/>
          </ac:spMkLst>
        </pc:spChg>
        <pc:picChg chg="del">
          <ac:chgData name="Rashmi" userId="9ddf2ccbcf8424c5" providerId="LiveId" clId="{E6D904EB-C46F-47A7-8B65-256C0064B4CD}" dt="2021-02-24T16:37:02.162" v="3406" actId="478"/>
          <ac:picMkLst>
            <pc:docMk/>
            <pc:sldMk cId="274562330" sldId="276"/>
            <ac:picMk id="11" creationId="{BA0BD0E6-83E6-4221-B519-6BAD0E8E1110}"/>
          </ac:picMkLst>
        </pc:picChg>
        <pc:picChg chg="add mod">
          <ac:chgData name="Rashmi" userId="9ddf2ccbcf8424c5" providerId="LiveId" clId="{E6D904EB-C46F-47A7-8B65-256C0064B4CD}" dt="2021-02-24T16:37:44.057" v="3415" actId="14100"/>
          <ac:picMkLst>
            <pc:docMk/>
            <pc:sldMk cId="274562330" sldId="276"/>
            <ac:picMk id="13" creationId="{B8D72387-6BDC-416C-BBA4-BB11C10051AD}"/>
          </ac:picMkLst>
        </pc:picChg>
      </pc:sldChg>
      <pc:sldChg chg="addSp delSp modSp add mod">
        <pc:chgData name="Rashmi" userId="9ddf2ccbcf8424c5" providerId="LiveId" clId="{E6D904EB-C46F-47A7-8B65-256C0064B4CD}" dt="2021-02-24T16:39:57.957" v="3441" actId="14100"/>
        <pc:sldMkLst>
          <pc:docMk/>
          <pc:sldMk cId="1525313299" sldId="277"/>
        </pc:sldMkLst>
        <pc:spChg chg="mod">
          <ac:chgData name="Rashmi" userId="9ddf2ccbcf8424c5" providerId="LiveId" clId="{E6D904EB-C46F-47A7-8B65-256C0064B4CD}" dt="2021-02-24T16:39:48.730" v="3438" actId="1076"/>
          <ac:spMkLst>
            <pc:docMk/>
            <pc:sldMk cId="1525313299" sldId="277"/>
            <ac:spMk id="14" creationId="{4CD6362E-D796-4F11-97DF-5DFB7DC443B9}"/>
          </ac:spMkLst>
        </pc:spChg>
        <pc:spChg chg="mod">
          <ac:chgData name="Rashmi" userId="9ddf2ccbcf8424c5" providerId="LiveId" clId="{E6D904EB-C46F-47A7-8B65-256C0064B4CD}" dt="2021-02-24T16:38:42.713" v="3425" actId="20577"/>
          <ac:spMkLst>
            <pc:docMk/>
            <pc:sldMk cId="1525313299" sldId="277"/>
            <ac:spMk id="103" creationId="{00000000-0000-0000-0000-000000000000}"/>
          </ac:spMkLst>
        </pc:spChg>
        <pc:picChg chg="add mod">
          <ac:chgData name="Rashmi" userId="9ddf2ccbcf8424c5" providerId="LiveId" clId="{E6D904EB-C46F-47A7-8B65-256C0064B4CD}" dt="2021-02-24T16:39:57.957" v="3441" actId="14100"/>
          <ac:picMkLst>
            <pc:docMk/>
            <pc:sldMk cId="1525313299" sldId="277"/>
            <ac:picMk id="11" creationId="{D6E50F1C-F17C-47FB-8132-2A44B1CA0CF4}"/>
          </ac:picMkLst>
        </pc:picChg>
        <pc:picChg chg="del">
          <ac:chgData name="Rashmi" userId="9ddf2ccbcf8424c5" providerId="LiveId" clId="{E6D904EB-C46F-47A7-8B65-256C0064B4CD}" dt="2021-02-24T16:38:44.738" v="3426" actId="478"/>
          <ac:picMkLst>
            <pc:docMk/>
            <pc:sldMk cId="1525313299" sldId="277"/>
            <ac:picMk id="13" creationId="{B8D72387-6BDC-416C-BBA4-BB11C10051AD}"/>
          </ac:picMkLst>
        </pc:picChg>
      </pc:sldChg>
      <pc:sldChg chg="addSp delSp modSp add mod">
        <pc:chgData name="Rashmi" userId="9ddf2ccbcf8424c5" providerId="LiveId" clId="{E6D904EB-C46F-47A7-8B65-256C0064B4CD}" dt="2021-02-24T16:49:11.841" v="3466" actId="1076"/>
        <pc:sldMkLst>
          <pc:docMk/>
          <pc:sldMk cId="1355761658" sldId="278"/>
        </pc:sldMkLst>
        <pc:spChg chg="add mod">
          <ac:chgData name="Rashmi" userId="9ddf2ccbcf8424c5" providerId="LiveId" clId="{E6D904EB-C46F-47A7-8B65-256C0064B4CD}" dt="2021-02-24T16:49:11.841" v="3466" actId="1076"/>
          <ac:spMkLst>
            <pc:docMk/>
            <pc:sldMk cId="1355761658" sldId="278"/>
            <ac:spMk id="13" creationId="{66FB28B8-9A97-46F4-83DB-81C44AD9F262}"/>
          </ac:spMkLst>
        </pc:spChg>
        <pc:spChg chg="del">
          <ac:chgData name="Rashmi" userId="9ddf2ccbcf8424c5" providerId="LiveId" clId="{E6D904EB-C46F-47A7-8B65-256C0064B4CD}" dt="2021-02-24T16:47:45.637" v="3448" actId="478"/>
          <ac:spMkLst>
            <pc:docMk/>
            <pc:sldMk cId="1355761658" sldId="278"/>
            <ac:spMk id="14" creationId="{4CD6362E-D796-4F11-97DF-5DFB7DC443B9}"/>
          </ac:spMkLst>
        </pc:spChg>
        <pc:spChg chg="mod">
          <ac:chgData name="Rashmi" userId="9ddf2ccbcf8424c5" providerId="LiveId" clId="{E6D904EB-C46F-47A7-8B65-256C0064B4CD}" dt="2021-02-24T16:46:56.175" v="3446" actId="20577"/>
          <ac:spMkLst>
            <pc:docMk/>
            <pc:sldMk cId="1355761658" sldId="278"/>
            <ac:spMk id="103" creationId="{00000000-0000-0000-0000-000000000000}"/>
          </ac:spMkLst>
        </pc:spChg>
        <pc:picChg chg="del">
          <ac:chgData name="Rashmi" userId="9ddf2ccbcf8424c5" providerId="LiveId" clId="{E6D904EB-C46F-47A7-8B65-256C0064B4CD}" dt="2021-02-24T16:47:41.129" v="3447" actId="478"/>
          <ac:picMkLst>
            <pc:docMk/>
            <pc:sldMk cId="1355761658" sldId="278"/>
            <ac:picMk id="11" creationId="{D6E50F1C-F17C-47FB-8132-2A44B1CA0CF4}"/>
          </ac:picMkLst>
        </pc:picChg>
        <pc:picChg chg="add mod">
          <ac:chgData name="Rashmi" userId="9ddf2ccbcf8424c5" providerId="LiveId" clId="{E6D904EB-C46F-47A7-8B65-256C0064B4CD}" dt="2021-02-24T16:48:22.678" v="3452" actId="14100"/>
          <ac:picMkLst>
            <pc:docMk/>
            <pc:sldMk cId="1355761658" sldId="278"/>
            <ac:picMk id="12" creationId="{514C532E-B65E-4D3A-A36C-C73FFC3A22E1}"/>
          </ac:picMkLst>
        </pc:picChg>
      </pc:sldChg>
      <pc:sldChg chg="new del">
        <pc:chgData name="Rashmi" userId="9ddf2ccbcf8424c5" providerId="LiveId" clId="{E6D904EB-C46F-47A7-8B65-256C0064B4CD}" dt="2021-02-24T16:46:48.916" v="3443" actId="47"/>
        <pc:sldMkLst>
          <pc:docMk/>
          <pc:sldMk cId="2894784225" sldId="278"/>
        </pc:sldMkLst>
      </pc:sldChg>
      <pc:sldChg chg="addSp delSp modSp add mod">
        <pc:chgData name="Rashmi" userId="9ddf2ccbcf8424c5" providerId="LiveId" clId="{E6D904EB-C46F-47A7-8B65-256C0064B4CD}" dt="2021-02-24T16:50:32.765" v="3482" actId="1076"/>
        <pc:sldMkLst>
          <pc:docMk/>
          <pc:sldMk cId="1108672683" sldId="279"/>
        </pc:sldMkLst>
        <pc:spChg chg="mod">
          <ac:chgData name="Rashmi" userId="9ddf2ccbcf8424c5" providerId="LiveId" clId="{E6D904EB-C46F-47A7-8B65-256C0064B4CD}" dt="2021-02-24T16:50:32.765" v="3482" actId="1076"/>
          <ac:spMkLst>
            <pc:docMk/>
            <pc:sldMk cId="1108672683" sldId="279"/>
            <ac:spMk id="13" creationId="{66FB28B8-9A97-46F4-83DB-81C44AD9F262}"/>
          </ac:spMkLst>
        </pc:spChg>
        <pc:spChg chg="mod">
          <ac:chgData name="Rashmi" userId="9ddf2ccbcf8424c5" providerId="LiveId" clId="{E6D904EB-C46F-47A7-8B65-256C0064B4CD}" dt="2021-02-24T16:49:27.316" v="3469" actId="20577"/>
          <ac:spMkLst>
            <pc:docMk/>
            <pc:sldMk cId="1108672683" sldId="279"/>
            <ac:spMk id="103" creationId="{00000000-0000-0000-0000-000000000000}"/>
          </ac:spMkLst>
        </pc:spChg>
        <pc:picChg chg="add mod">
          <ac:chgData name="Rashmi" userId="9ddf2ccbcf8424c5" providerId="LiveId" clId="{E6D904EB-C46F-47A7-8B65-256C0064B4CD}" dt="2021-02-24T16:49:54.356" v="3473" actId="14100"/>
          <ac:picMkLst>
            <pc:docMk/>
            <pc:sldMk cId="1108672683" sldId="279"/>
            <ac:picMk id="11" creationId="{7F03B2A4-B7F2-42C4-9925-7CC552597601}"/>
          </ac:picMkLst>
        </pc:picChg>
        <pc:picChg chg="del">
          <ac:chgData name="Rashmi" userId="9ddf2ccbcf8424c5" providerId="LiveId" clId="{E6D904EB-C46F-47A7-8B65-256C0064B4CD}" dt="2021-02-24T16:49:46.973" v="3471" actId="478"/>
          <ac:picMkLst>
            <pc:docMk/>
            <pc:sldMk cId="1108672683" sldId="279"/>
            <ac:picMk id="12" creationId="{514C532E-B65E-4D3A-A36C-C73FFC3A22E1}"/>
          </ac:picMkLst>
        </pc:picChg>
      </pc:sldChg>
      <pc:sldChg chg="addSp delSp modSp add mod">
        <pc:chgData name="Rashmi" userId="9ddf2ccbcf8424c5" providerId="LiveId" clId="{E6D904EB-C46F-47A7-8B65-256C0064B4CD}" dt="2021-02-24T16:51:30.693" v="3525" actId="1076"/>
        <pc:sldMkLst>
          <pc:docMk/>
          <pc:sldMk cId="2418573427" sldId="280"/>
        </pc:sldMkLst>
        <pc:spChg chg="mod">
          <ac:chgData name="Rashmi" userId="9ddf2ccbcf8424c5" providerId="LiveId" clId="{E6D904EB-C46F-47A7-8B65-256C0064B4CD}" dt="2021-02-24T16:51:30.693" v="3525" actId="1076"/>
          <ac:spMkLst>
            <pc:docMk/>
            <pc:sldMk cId="2418573427" sldId="280"/>
            <ac:spMk id="13" creationId="{66FB28B8-9A97-46F4-83DB-81C44AD9F262}"/>
          </ac:spMkLst>
        </pc:spChg>
        <pc:spChg chg="mod">
          <ac:chgData name="Rashmi" userId="9ddf2ccbcf8424c5" providerId="LiveId" clId="{E6D904EB-C46F-47A7-8B65-256C0064B4CD}" dt="2021-02-24T16:50:44.621" v="3485" actId="20577"/>
          <ac:spMkLst>
            <pc:docMk/>
            <pc:sldMk cId="2418573427" sldId="280"/>
            <ac:spMk id="103" creationId="{00000000-0000-0000-0000-000000000000}"/>
          </ac:spMkLst>
        </pc:spChg>
        <pc:picChg chg="del">
          <ac:chgData name="Rashmi" userId="9ddf2ccbcf8424c5" providerId="LiveId" clId="{E6D904EB-C46F-47A7-8B65-256C0064B4CD}" dt="2021-02-24T16:50:46.702" v="3486" actId="478"/>
          <ac:picMkLst>
            <pc:docMk/>
            <pc:sldMk cId="2418573427" sldId="280"/>
            <ac:picMk id="11" creationId="{7F03B2A4-B7F2-42C4-9925-7CC552597601}"/>
          </ac:picMkLst>
        </pc:picChg>
        <pc:picChg chg="add mod">
          <ac:chgData name="Rashmi" userId="9ddf2ccbcf8424c5" providerId="LiveId" clId="{E6D904EB-C46F-47A7-8B65-256C0064B4CD}" dt="2021-02-24T16:51:00.062" v="3489" actId="14100"/>
          <ac:picMkLst>
            <pc:docMk/>
            <pc:sldMk cId="2418573427" sldId="280"/>
            <ac:picMk id="12" creationId="{F13D5B23-F0F3-426A-8493-5BBEE1D84897}"/>
          </ac:picMkLst>
        </pc:picChg>
      </pc:sldChg>
      <pc:sldChg chg="addSp delSp modSp add mod">
        <pc:chgData name="Rashmi" userId="9ddf2ccbcf8424c5" providerId="LiveId" clId="{E6D904EB-C46F-47A7-8B65-256C0064B4CD}" dt="2021-02-24T16:52:10.582" v="3546" actId="20577"/>
        <pc:sldMkLst>
          <pc:docMk/>
          <pc:sldMk cId="98905660" sldId="281"/>
        </pc:sldMkLst>
        <pc:spChg chg="mod">
          <ac:chgData name="Rashmi" userId="9ddf2ccbcf8424c5" providerId="LiveId" clId="{E6D904EB-C46F-47A7-8B65-256C0064B4CD}" dt="2021-02-24T16:52:10.582" v="3546" actId="20577"/>
          <ac:spMkLst>
            <pc:docMk/>
            <pc:sldMk cId="98905660" sldId="281"/>
            <ac:spMk id="13" creationId="{66FB28B8-9A97-46F4-83DB-81C44AD9F262}"/>
          </ac:spMkLst>
        </pc:spChg>
        <pc:spChg chg="mod">
          <ac:chgData name="Rashmi" userId="9ddf2ccbcf8424c5" providerId="LiveId" clId="{E6D904EB-C46F-47A7-8B65-256C0064B4CD}" dt="2021-02-24T16:51:41.648" v="3528" actId="20577"/>
          <ac:spMkLst>
            <pc:docMk/>
            <pc:sldMk cId="98905660" sldId="281"/>
            <ac:spMk id="103" creationId="{00000000-0000-0000-0000-000000000000}"/>
          </ac:spMkLst>
        </pc:spChg>
        <pc:picChg chg="add mod">
          <ac:chgData name="Rashmi" userId="9ddf2ccbcf8424c5" providerId="LiveId" clId="{E6D904EB-C46F-47A7-8B65-256C0064B4CD}" dt="2021-02-24T16:51:56.487" v="3532" actId="14100"/>
          <ac:picMkLst>
            <pc:docMk/>
            <pc:sldMk cId="98905660" sldId="281"/>
            <ac:picMk id="11" creationId="{AF27865B-599B-45A8-A949-E6D80C91B419}"/>
          </ac:picMkLst>
        </pc:picChg>
        <pc:picChg chg="del">
          <ac:chgData name="Rashmi" userId="9ddf2ccbcf8424c5" providerId="LiveId" clId="{E6D904EB-C46F-47A7-8B65-256C0064B4CD}" dt="2021-02-24T16:51:50.101" v="3529" actId="478"/>
          <ac:picMkLst>
            <pc:docMk/>
            <pc:sldMk cId="98905660" sldId="281"/>
            <ac:picMk id="12" creationId="{F13D5B23-F0F3-426A-8493-5BBEE1D84897}"/>
          </ac:picMkLst>
        </pc:picChg>
      </pc:sldChg>
      <pc:sldChg chg="addSp modSp new del mod">
        <pc:chgData name="Rashmi" userId="9ddf2ccbcf8424c5" providerId="LiveId" clId="{E6D904EB-C46F-47A7-8B65-256C0064B4CD}" dt="2021-02-24T17:17:45.282" v="3898" actId="47"/>
        <pc:sldMkLst>
          <pc:docMk/>
          <pc:sldMk cId="528061124" sldId="282"/>
        </pc:sldMkLst>
        <pc:spChg chg="add mod">
          <ac:chgData name="Rashmi" userId="9ddf2ccbcf8424c5" providerId="LiveId" clId="{E6D904EB-C46F-47A7-8B65-256C0064B4CD}" dt="2021-02-24T16:52:47.637" v="3548"/>
          <ac:spMkLst>
            <pc:docMk/>
            <pc:sldMk cId="528061124" sldId="282"/>
            <ac:spMk id="3" creationId="{4351DFE5-F63D-4BE0-BDA9-E3EB88F01AA5}"/>
          </ac:spMkLst>
        </pc:spChg>
        <pc:spChg chg="add mod">
          <ac:chgData name="Rashmi" userId="9ddf2ccbcf8424c5" providerId="LiveId" clId="{E6D904EB-C46F-47A7-8B65-256C0064B4CD}" dt="2021-02-24T16:52:47.637" v="3548"/>
          <ac:spMkLst>
            <pc:docMk/>
            <pc:sldMk cId="528061124" sldId="282"/>
            <ac:spMk id="5" creationId="{3FD187C7-BFA6-485E-8E24-5D1ADC21851A}"/>
          </ac:spMkLst>
        </pc:spChg>
        <pc:spChg chg="add mod">
          <ac:chgData name="Rashmi" userId="9ddf2ccbcf8424c5" providerId="LiveId" clId="{E6D904EB-C46F-47A7-8B65-256C0064B4CD}" dt="2021-02-24T17:17:43.240" v="3897" actId="6549"/>
          <ac:spMkLst>
            <pc:docMk/>
            <pc:sldMk cId="528061124" sldId="282"/>
            <ac:spMk id="6" creationId="{9ECFDF45-8B68-43D4-8FB5-57C22CBCAB37}"/>
          </ac:spMkLst>
        </pc:spChg>
        <pc:picChg chg="add mod">
          <ac:chgData name="Rashmi" userId="9ddf2ccbcf8424c5" providerId="LiveId" clId="{E6D904EB-C46F-47A7-8B65-256C0064B4CD}" dt="2021-02-24T16:52:47.637" v="3548"/>
          <ac:picMkLst>
            <pc:docMk/>
            <pc:sldMk cId="528061124" sldId="282"/>
            <ac:picMk id="4" creationId="{3AA16612-ACD2-4A16-8F2B-4514FD6BF28F}"/>
          </ac:picMkLst>
        </pc:picChg>
      </pc:sldChg>
      <pc:sldChg chg="addSp delSp modSp add mod">
        <pc:chgData name="Rashmi" userId="9ddf2ccbcf8424c5" providerId="LiveId" clId="{E6D904EB-C46F-47A7-8B65-256C0064B4CD}" dt="2021-02-24T16:57:38.241" v="3630" actId="20577"/>
        <pc:sldMkLst>
          <pc:docMk/>
          <pc:sldMk cId="1852721264" sldId="283"/>
        </pc:sldMkLst>
        <pc:spChg chg="add mod">
          <ac:chgData name="Rashmi" userId="9ddf2ccbcf8424c5" providerId="LiveId" clId="{E6D904EB-C46F-47A7-8B65-256C0064B4CD}" dt="2021-02-24T16:57:38.241" v="3630" actId="20577"/>
          <ac:spMkLst>
            <pc:docMk/>
            <pc:sldMk cId="1852721264" sldId="283"/>
            <ac:spMk id="2" creationId="{3267F41A-C84B-4A63-85CA-0122FA78D751}"/>
          </ac:spMkLst>
        </pc:spChg>
        <pc:spChg chg="del">
          <ac:chgData name="Rashmi" userId="9ddf2ccbcf8424c5" providerId="LiveId" clId="{E6D904EB-C46F-47A7-8B65-256C0064B4CD}" dt="2021-02-24T16:54:38.156" v="3590" actId="478"/>
          <ac:spMkLst>
            <pc:docMk/>
            <pc:sldMk cId="1852721264" sldId="283"/>
            <ac:spMk id="13" creationId="{66FB28B8-9A97-46F4-83DB-81C44AD9F262}"/>
          </ac:spMkLst>
        </pc:spChg>
        <pc:spChg chg="add mod">
          <ac:chgData name="Rashmi" userId="9ddf2ccbcf8424c5" providerId="LiveId" clId="{E6D904EB-C46F-47A7-8B65-256C0064B4CD}" dt="2021-02-24T16:56:38.703" v="3616"/>
          <ac:spMkLst>
            <pc:docMk/>
            <pc:sldMk cId="1852721264" sldId="283"/>
            <ac:spMk id="15" creationId="{05A6FF27-5B84-C242-88A5-E4E61757DC04}"/>
          </ac:spMkLst>
        </pc:spChg>
        <pc:spChg chg="mod">
          <ac:chgData name="Rashmi" userId="9ddf2ccbcf8424c5" providerId="LiveId" clId="{E6D904EB-C46F-47A7-8B65-256C0064B4CD}" dt="2021-02-24T16:55:48.010" v="3602" actId="1076"/>
          <ac:spMkLst>
            <pc:docMk/>
            <pc:sldMk cId="1852721264" sldId="283"/>
            <ac:spMk id="103" creationId="{00000000-0000-0000-0000-000000000000}"/>
          </ac:spMkLst>
        </pc:spChg>
        <pc:spChg chg="mod">
          <ac:chgData name="Rashmi" userId="9ddf2ccbcf8424c5" providerId="LiveId" clId="{E6D904EB-C46F-47A7-8B65-256C0064B4CD}" dt="2021-02-24T16:55:52.465" v="3604" actId="14100"/>
          <ac:spMkLst>
            <pc:docMk/>
            <pc:sldMk cId="1852721264" sldId="283"/>
            <ac:spMk id="104" creationId="{00000000-0000-0000-0000-000000000000}"/>
          </ac:spMkLst>
        </pc:spChg>
        <pc:picChg chg="del">
          <ac:chgData name="Rashmi" userId="9ddf2ccbcf8424c5" providerId="LiveId" clId="{E6D904EB-C46F-47A7-8B65-256C0064B4CD}" dt="2021-02-24T16:54:35.378" v="3589" actId="478"/>
          <ac:picMkLst>
            <pc:docMk/>
            <pc:sldMk cId="1852721264" sldId="283"/>
            <ac:picMk id="11" creationId="{AF27865B-599B-45A8-A949-E6D80C91B419}"/>
          </ac:picMkLst>
        </pc:picChg>
        <pc:picChg chg="add mod">
          <ac:chgData name="Rashmi" userId="9ddf2ccbcf8424c5" providerId="LiveId" clId="{E6D904EB-C46F-47A7-8B65-256C0064B4CD}" dt="2021-02-24T16:56:13.161" v="3608" actId="14100"/>
          <ac:picMkLst>
            <pc:docMk/>
            <pc:sldMk cId="1852721264" sldId="283"/>
            <ac:picMk id="12" creationId="{FC01DA9B-7B49-624D-BA5C-08DF6B2D1452}"/>
          </ac:picMkLst>
        </pc:picChg>
        <pc:picChg chg="add mod">
          <ac:chgData name="Rashmi" userId="9ddf2ccbcf8424c5" providerId="LiveId" clId="{E6D904EB-C46F-47A7-8B65-256C0064B4CD}" dt="2021-02-24T16:56:33.286" v="3613" actId="1076"/>
          <ac:picMkLst>
            <pc:docMk/>
            <pc:sldMk cId="1852721264" sldId="283"/>
            <ac:picMk id="14" creationId="{E2781CA0-B8DF-9E4A-A98A-AE6AC3B48C08}"/>
          </ac:picMkLst>
        </pc:picChg>
      </pc:sldChg>
      <pc:sldChg chg="addSp delSp modSp add mod ord">
        <pc:chgData name="Rashmi" userId="9ddf2ccbcf8424c5" providerId="LiveId" clId="{E6D904EB-C46F-47A7-8B65-256C0064B4CD}" dt="2021-02-24T17:07:10.967" v="3802" actId="1076"/>
        <pc:sldMkLst>
          <pc:docMk/>
          <pc:sldMk cId="2417278864" sldId="284"/>
        </pc:sldMkLst>
        <pc:spChg chg="del">
          <ac:chgData name="Rashmi" userId="9ddf2ccbcf8424c5" providerId="LiveId" clId="{E6D904EB-C46F-47A7-8B65-256C0064B4CD}" dt="2021-02-24T16:59:03.001" v="3645" actId="478"/>
          <ac:spMkLst>
            <pc:docMk/>
            <pc:sldMk cId="2417278864" sldId="284"/>
            <ac:spMk id="13" creationId="{66FB28B8-9A97-46F4-83DB-81C44AD9F262}"/>
          </ac:spMkLst>
        </pc:spChg>
        <pc:spChg chg="add mod">
          <ac:chgData name="Rashmi" userId="9ddf2ccbcf8424c5" providerId="LiveId" clId="{E6D904EB-C46F-47A7-8B65-256C0064B4CD}" dt="2021-02-24T17:01:16.704" v="3673" actId="20577"/>
          <ac:spMkLst>
            <pc:docMk/>
            <pc:sldMk cId="2417278864" sldId="284"/>
            <ac:spMk id="15" creationId="{D4A86AB0-B629-4CB0-B29F-B9791C751DD0}"/>
          </ac:spMkLst>
        </pc:spChg>
        <pc:spChg chg="mod">
          <ac:chgData name="Rashmi" userId="9ddf2ccbcf8424c5" providerId="LiveId" clId="{E6D904EB-C46F-47A7-8B65-256C0064B4CD}" dt="2021-02-24T17:07:10.967" v="3802" actId="1076"/>
          <ac:spMkLst>
            <pc:docMk/>
            <pc:sldMk cId="2417278864" sldId="284"/>
            <ac:spMk id="103" creationId="{00000000-0000-0000-0000-000000000000}"/>
          </ac:spMkLst>
        </pc:spChg>
        <pc:spChg chg="mod">
          <ac:chgData name="Rashmi" userId="9ddf2ccbcf8424c5" providerId="LiveId" clId="{E6D904EB-C46F-47A7-8B65-256C0064B4CD}" dt="2021-02-24T17:02:20.176" v="3681" actId="14100"/>
          <ac:spMkLst>
            <pc:docMk/>
            <pc:sldMk cId="2417278864" sldId="284"/>
            <ac:spMk id="104" creationId="{00000000-0000-0000-0000-000000000000}"/>
          </ac:spMkLst>
        </pc:spChg>
        <pc:picChg chg="del">
          <ac:chgData name="Rashmi" userId="9ddf2ccbcf8424c5" providerId="LiveId" clId="{E6D904EB-C46F-47A7-8B65-256C0064B4CD}" dt="2021-02-24T16:58:41.190" v="3641" actId="478"/>
          <ac:picMkLst>
            <pc:docMk/>
            <pc:sldMk cId="2417278864" sldId="284"/>
            <ac:picMk id="11" creationId="{AF27865B-599B-45A8-A949-E6D80C91B419}"/>
          </ac:picMkLst>
        </pc:picChg>
        <pc:picChg chg="add mod">
          <ac:chgData name="Rashmi" userId="9ddf2ccbcf8424c5" providerId="LiveId" clId="{E6D904EB-C46F-47A7-8B65-256C0064B4CD}" dt="2021-02-24T17:00:00.931" v="3656" actId="1076"/>
          <ac:picMkLst>
            <pc:docMk/>
            <pc:sldMk cId="2417278864" sldId="284"/>
            <ac:picMk id="12" creationId="{4CD3919C-FE95-914E-ACF1-2B8721424F0D}"/>
          </ac:picMkLst>
        </pc:picChg>
        <pc:picChg chg="add mod">
          <ac:chgData name="Rashmi" userId="9ddf2ccbcf8424c5" providerId="LiveId" clId="{E6D904EB-C46F-47A7-8B65-256C0064B4CD}" dt="2021-02-24T17:00:54.886" v="3667" actId="1076"/>
          <ac:picMkLst>
            <pc:docMk/>
            <pc:sldMk cId="2417278864" sldId="284"/>
            <ac:picMk id="14" creationId="{1B05EBBB-4683-A745-8A0A-06273C24122C}"/>
          </ac:picMkLst>
        </pc:picChg>
      </pc:sldChg>
      <pc:sldChg chg="add del">
        <pc:chgData name="Rashmi" userId="9ddf2ccbcf8424c5" providerId="LiveId" clId="{E6D904EB-C46F-47A7-8B65-256C0064B4CD}" dt="2021-02-24T16:58:17.558" v="3632" actId="47"/>
        <pc:sldMkLst>
          <pc:docMk/>
          <pc:sldMk cId="2684698036" sldId="284"/>
        </pc:sldMkLst>
      </pc:sldChg>
      <pc:sldChg chg="addSp delSp modSp add mod">
        <pc:chgData name="Rashmi" userId="9ddf2ccbcf8424c5" providerId="LiveId" clId="{E6D904EB-C46F-47A7-8B65-256C0064B4CD}" dt="2021-02-24T17:06:56.396" v="3800" actId="1076"/>
        <pc:sldMkLst>
          <pc:docMk/>
          <pc:sldMk cId="1862984927" sldId="285"/>
        </pc:sldMkLst>
        <pc:spChg chg="del mod">
          <ac:chgData name="Rashmi" userId="9ddf2ccbcf8424c5" providerId="LiveId" clId="{E6D904EB-C46F-47A7-8B65-256C0064B4CD}" dt="2021-02-24T17:05:01.564" v="3775" actId="478"/>
          <ac:spMkLst>
            <pc:docMk/>
            <pc:sldMk cId="1862984927" sldId="285"/>
            <ac:spMk id="15" creationId="{D4A86AB0-B629-4CB0-B29F-B9791C751DD0}"/>
          </ac:spMkLst>
        </pc:spChg>
        <pc:spChg chg="add mod">
          <ac:chgData name="Rashmi" userId="9ddf2ccbcf8424c5" providerId="LiveId" clId="{E6D904EB-C46F-47A7-8B65-256C0064B4CD}" dt="2021-02-24T17:06:10.454" v="3793" actId="1076"/>
          <ac:spMkLst>
            <pc:docMk/>
            <pc:sldMk cId="1862984927" sldId="285"/>
            <ac:spMk id="16" creationId="{F8F7048A-2360-4ED6-9AD7-9B257BC0CAAD}"/>
          </ac:spMkLst>
        </pc:spChg>
        <pc:spChg chg="mod">
          <ac:chgData name="Rashmi" userId="9ddf2ccbcf8424c5" providerId="LiveId" clId="{E6D904EB-C46F-47A7-8B65-256C0064B4CD}" dt="2021-02-24T17:06:56.396" v="3800" actId="1076"/>
          <ac:spMkLst>
            <pc:docMk/>
            <pc:sldMk cId="1862984927" sldId="285"/>
            <ac:spMk id="103" creationId="{00000000-0000-0000-0000-000000000000}"/>
          </ac:spMkLst>
        </pc:spChg>
        <pc:spChg chg="mod">
          <ac:chgData name="Rashmi" userId="9ddf2ccbcf8424c5" providerId="LiveId" clId="{E6D904EB-C46F-47A7-8B65-256C0064B4CD}" dt="2021-02-24T17:06:44.498" v="3799" actId="1076"/>
          <ac:spMkLst>
            <pc:docMk/>
            <pc:sldMk cId="1862984927" sldId="285"/>
            <ac:spMk id="104" creationId="{00000000-0000-0000-0000-000000000000}"/>
          </ac:spMkLst>
        </pc:spChg>
        <pc:picChg chg="del">
          <ac:chgData name="Rashmi" userId="9ddf2ccbcf8424c5" providerId="LiveId" clId="{E6D904EB-C46F-47A7-8B65-256C0064B4CD}" dt="2021-02-24T17:04:57.246" v="3772" actId="478"/>
          <ac:picMkLst>
            <pc:docMk/>
            <pc:sldMk cId="1862984927" sldId="285"/>
            <ac:picMk id="12" creationId="{4CD3919C-FE95-914E-ACF1-2B8721424F0D}"/>
          </ac:picMkLst>
        </pc:picChg>
        <pc:picChg chg="add mod">
          <ac:chgData name="Rashmi" userId="9ddf2ccbcf8424c5" providerId="LiveId" clId="{E6D904EB-C46F-47A7-8B65-256C0064B4CD}" dt="2021-02-24T17:06:17.371" v="3794" actId="1076"/>
          <ac:picMkLst>
            <pc:docMk/>
            <pc:sldMk cId="1862984927" sldId="285"/>
            <ac:picMk id="13" creationId="{53622AF8-8C6B-844F-89CB-CD7EEE01B77E}"/>
          </ac:picMkLst>
        </pc:picChg>
        <pc:picChg chg="del">
          <ac:chgData name="Rashmi" userId="9ddf2ccbcf8424c5" providerId="LiveId" clId="{E6D904EB-C46F-47A7-8B65-256C0064B4CD}" dt="2021-02-24T17:05:03.185" v="3776" actId="478"/>
          <ac:picMkLst>
            <pc:docMk/>
            <pc:sldMk cId="1862984927" sldId="285"/>
            <ac:picMk id="14" creationId="{1B05EBBB-4683-A745-8A0A-06273C24122C}"/>
          </ac:picMkLst>
        </pc:picChg>
      </pc:sldChg>
      <pc:sldChg chg="addSp delSp modSp add mod">
        <pc:chgData name="Rashmi" userId="9ddf2ccbcf8424c5" providerId="LiveId" clId="{E6D904EB-C46F-47A7-8B65-256C0064B4CD}" dt="2021-02-24T17:16:15.215" v="3893" actId="1076"/>
        <pc:sldMkLst>
          <pc:docMk/>
          <pc:sldMk cId="2037131304" sldId="286"/>
        </pc:sldMkLst>
        <pc:spChg chg="add del mod">
          <ac:chgData name="Rashmi" userId="9ddf2ccbcf8424c5" providerId="LiveId" clId="{E6D904EB-C46F-47A7-8B65-256C0064B4CD}" dt="2021-02-24T17:16:15.215" v="3893" actId="1076"/>
          <ac:spMkLst>
            <pc:docMk/>
            <pc:sldMk cId="2037131304" sldId="286"/>
            <ac:spMk id="2" creationId="{94331464-97C0-4C3A-A01B-E6FC00C9A56C}"/>
          </ac:spMkLst>
        </pc:spChg>
        <pc:spChg chg="del">
          <ac:chgData name="Rashmi" userId="9ddf2ccbcf8424c5" providerId="LiveId" clId="{E6D904EB-C46F-47A7-8B65-256C0064B4CD}" dt="2021-02-24T17:13:13.851" v="3851" actId="478"/>
          <ac:spMkLst>
            <pc:docMk/>
            <pc:sldMk cId="2037131304" sldId="286"/>
            <ac:spMk id="16" creationId="{F8F7048A-2360-4ED6-9AD7-9B257BC0CAAD}"/>
          </ac:spMkLst>
        </pc:spChg>
        <pc:spChg chg="mod">
          <ac:chgData name="Rashmi" userId="9ddf2ccbcf8424c5" providerId="LiveId" clId="{E6D904EB-C46F-47A7-8B65-256C0064B4CD}" dt="2021-02-24T17:13:22.099" v="3853" actId="1076"/>
          <ac:spMkLst>
            <pc:docMk/>
            <pc:sldMk cId="2037131304" sldId="286"/>
            <ac:spMk id="103" creationId="{00000000-0000-0000-0000-000000000000}"/>
          </ac:spMkLst>
        </pc:spChg>
        <pc:spChg chg="mod">
          <ac:chgData name="Rashmi" userId="9ddf2ccbcf8424c5" providerId="LiveId" clId="{E6D904EB-C46F-47A7-8B65-256C0064B4CD}" dt="2021-02-24T17:13:17.066" v="3852" actId="14100"/>
          <ac:spMkLst>
            <pc:docMk/>
            <pc:sldMk cId="2037131304" sldId="286"/>
            <ac:spMk id="104" creationId="{00000000-0000-0000-0000-000000000000}"/>
          </ac:spMkLst>
        </pc:spChg>
        <pc:picChg chg="del">
          <ac:chgData name="Rashmi" userId="9ddf2ccbcf8424c5" providerId="LiveId" clId="{E6D904EB-C46F-47A7-8B65-256C0064B4CD}" dt="2021-02-24T17:12:57.980" v="3850" actId="478"/>
          <ac:picMkLst>
            <pc:docMk/>
            <pc:sldMk cId="2037131304" sldId="286"/>
            <ac:picMk id="13" creationId="{53622AF8-8C6B-844F-89CB-CD7EEE01B77E}"/>
          </ac:picMkLst>
        </pc:picChg>
        <pc:picChg chg="add del mod">
          <ac:chgData name="Rashmi" userId="9ddf2ccbcf8424c5" providerId="LiveId" clId="{E6D904EB-C46F-47A7-8B65-256C0064B4CD}" dt="2021-02-24T17:14:08.826" v="3862" actId="478"/>
          <ac:picMkLst>
            <pc:docMk/>
            <pc:sldMk cId="2037131304" sldId="286"/>
            <ac:picMk id="1026" creationId="{DE47CE80-39E7-488B-98CE-151A13B05FE2}"/>
          </ac:picMkLst>
        </pc:picChg>
        <pc:picChg chg="add mod">
          <ac:chgData name="Rashmi" userId="9ddf2ccbcf8424c5" providerId="LiveId" clId="{E6D904EB-C46F-47A7-8B65-256C0064B4CD}" dt="2021-02-24T17:15:50.781" v="3890" actId="14100"/>
          <ac:picMkLst>
            <pc:docMk/>
            <pc:sldMk cId="2037131304" sldId="286"/>
            <ac:picMk id="1028" creationId="{11A10D0E-A967-424F-8D6C-F203BFF1FF0D}"/>
          </ac:picMkLst>
        </pc:picChg>
      </pc:sldChg>
      <pc:sldChg chg="delSp modSp add mod">
        <pc:chgData name="Rashmi" userId="9ddf2ccbcf8424c5" providerId="LiveId" clId="{E6D904EB-C46F-47A7-8B65-256C0064B4CD}" dt="2021-02-24T17:26:01.012" v="4039" actId="12"/>
        <pc:sldMkLst>
          <pc:docMk/>
          <pc:sldMk cId="1824252591" sldId="287"/>
        </pc:sldMkLst>
        <pc:spChg chg="mod">
          <ac:chgData name="Rashmi" userId="9ddf2ccbcf8424c5" providerId="LiveId" clId="{E6D904EB-C46F-47A7-8B65-256C0064B4CD}" dt="2021-02-24T17:26:01.012" v="4039" actId="12"/>
          <ac:spMkLst>
            <pc:docMk/>
            <pc:sldMk cId="1824252591" sldId="287"/>
            <ac:spMk id="2" creationId="{94331464-97C0-4C3A-A01B-E6FC00C9A56C}"/>
          </ac:spMkLst>
        </pc:spChg>
        <pc:spChg chg="mod">
          <ac:chgData name="Rashmi" userId="9ddf2ccbcf8424c5" providerId="LiveId" clId="{E6D904EB-C46F-47A7-8B65-256C0064B4CD}" dt="2021-02-24T17:18:33.334" v="3911" actId="1076"/>
          <ac:spMkLst>
            <pc:docMk/>
            <pc:sldMk cId="1824252591" sldId="287"/>
            <ac:spMk id="103" creationId="{00000000-0000-0000-0000-000000000000}"/>
          </ac:spMkLst>
        </pc:spChg>
        <pc:picChg chg="del">
          <ac:chgData name="Rashmi" userId="9ddf2ccbcf8424c5" providerId="LiveId" clId="{E6D904EB-C46F-47A7-8B65-256C0064B4CD}" dt="2021-02-24T17:17:49.033" v="3899" actId="478"/>
          <ac:picMkLst>
            <pc:docMk/>
            <pc:sldMk cId="1824252591" sldId="287"/>
            <ac:picMk id="1028" creationId="{11A10D0E-A967-424F-8D6C-F203BFF1FF0D}"/>
          </ac:picMkLst>
        </pc:picChg>
      </pc:sldChg>
      <pc:sldChg chg="modSp add mod">
        <pc:chgData name="Rashmi" userId="9ddf2ccbcf8424c5" providerId="LiveId" clId="{E6D904EB-C46F-47A7-8B65-256C0064B4CD}" dt="2021-02-24T17:33:31.367" v="4251" actId="255"/>
        <pc:sldMkLst>
          <pc:docMk/>
          <pc:sldMk cId="3774903981" sldId="288"/>
        </pc:sldMkLst>
        <pc:spChg chg="mod">
          <ac:chgData name="Rashmi" userId="9ddf2ccbcf8424c5" providerId="LiveId" clId="{E6D904EB-C46F-47A7-8B65-256C0064B4CD}" dt="2021-02-24T17:33:31.367" v="4251" actId="255"/>
          <ac:spMkLst>
            <pc:docMk/>
            <pc:sldMk cId="3774903981" sldId="288"/>
            <ac:spMk id="2" creationId="{94331464-97C0-4C3A-A01B-E6FC00C9A56C}"/>
          </ac:spMkLst>
        </pc:spChg>
        <pc:spChg chg="mod">
          <ac:chgData name="Rashmi" userId="9ddf2ccbcf8424c5" providerId="LiveId" clId="{E6D904EB-C46F-47A7-8B65-256C0064B4CD}" dt="2021-02-24T17:27:07.624" v="4111" actId="1076"/>
          <ac:spMkLst>
            <pc:docMk/>
            <pc:sldMk cId="3774903981" sldId="288"/>
            <ac:spMk id="103" creationId="{00000000-0000-0000-0000-000000000000}"/>
          </ac:spMkLst>
        </pc:spChg>
        <pc:spChg chg="mod">
          <ac:chgData name="Rashmi" userId="9ddf2ccbcf8424c5" providerId="LiveId" clId="{E6D904EB-C46F-47A7-8B65-256C0064B4CD}" dt="2021-02-24T17:27:10.757" v="4112" actId="14100"/>
          <ac:spMkLst>
            <pc:docMk/>
            <pc:sldMk cId="3774903981" sldId="288"/>
            <ac:spMk id="10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28/07/2021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commons.wikimedia.org/wiki/File:Times_Square,_New_York_City_(HDR).jpg" TargetMode="External"/><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1" y="-1"/>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864279" y="2420480"/>
            <a:ext cx="8834919" cy="769441"/>
          </a:xfrm>
          <a:prstGeom prst="rect">
            <a:avLst/>
          </a:prstGeom>
          <a:noFill/>
        </p:spPr>
        <p:txBody>
          <a:bodyPr wrap="none" lIns="0" tIns="0" rIns="0" bIns="0" rtlCol="0">
            <a:spAutoFit/>
          </a:bodyPr>
          <a:lstStyle/>
          <a:p>
            <a:pPr algn="ctr">
              <a:tabLst>
                <a:tab pos="347663" algn="l"/>
              </a:tabLst>
            </a:pPr>
            <a:r>
              <a:rPr lang="en-US" sz="5000" b="1" dirty="0">
                <a:solidFill>
                  <a:schemeClr val="bg1"/>
                </a:solidFill>
                <a:latin typeface="Calibri" panose="020F0502020204030204" pitchFamily="34" charset="0"/>
                <a:cs typeface="Calibri" panose="020F0502020204030204" pitchFamily="34" charset="0"/>
              </a:rPr>
              <a:t>311 SERVICE REQUESTS ANALYSIS</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161F7657-BF83-44BA-9C01-C4DE4051ADC8}"/>
              </a:ext>
            </a:extLst>
          </p:cNvPr>
          <p:cNvSpPr txBox="1"/>
          <p:nvPr/>
        </p:nvSpPr>
        <p:spPr>
          <a:xfrm>
            <a:off x="2088357" y="3189921"/>
            <a:ext cx="8386762"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cs typeface="Calibri" panose="020F0502020204030204" pitchFamily="34" charset="0"/>
              </a:rPr>
              <a:t>ALY 6110: DATA MANAGEMENT AND BIG DATA</a:t>
            </a:r>
          </a:p>
          <a:p>
            <a:pPr algn="ctr"/>
            <a:r>
              <a:rPr lang="en-US" sz="2000" b="1" dirty="0">
                <a:solidFill>
                  <a:schemeClr val="bg1"/>
                </a:solidFill>
                <a:latin typeface="Calibri" panose="020F0502020204030204" pitchFamily="34" charset="0"/>
                <a:cs typeface="Calibri" panose="020F0502020204030204" pitchFamily="34" charset="0"/>
              </a:rPr>
              <a:t>CRN: 22824</a:t>
            </a:r>
          </a:p>
        </p:txBody>
      </p:sp>
      <p:sp>
        <p:nvSpPr>
          <p:cNvPr id="5" name="TextBox 4">
            <a:extLst>
              <a:ext uri="{FF2B5EF4-FFF2-40B4-BE49-F238E27FC236}">
                <a16:creationId xmlns:a16="http://schemas.microsoft.com/office/drawing/2014/main" id="{F788400E-D392-476B-B510-2C1DD52499CA}"/>
              </a:ext>
            </a:extLst>
          </p:cNvPr>
          <p:cNvSpPr txBox="1"/>
          <p:nvPr/>
        </p:nvSpPr>
        <p:spPr>
          <a:xfrm>
            <a:off x="2641997" y="4733238"/>
            <a:ext cx="7279481" cy="646331"/>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Submitted By: </a:t>
            </a:r>
          </a:p>
          <a:p>
            <a:pPr algn="ctr"/>
            <a:r>
              <a:rPr lang="en-US" b="1" dirty="0">
                <a:solidFill>
                  <a:schemeClr val="bg1"/>
                </a:solidFill>
                <a:latin typeface="Calibri" panose="020F0502020204030204" pitchFamily="34" charset="0"/>
                <a:cs typeface="Calibri" panose="020F0502020204030204" pitchFamily="34" charset="0"/>
              </a:rPr>
              <a:t>Shivani Adsar [adsar.s@northeastern.edu]</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51968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- 1</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37" name="Picture 36">
            <a:extLst>
              <a:ext uri="{FF2B5EF4-FFF2-40B4-BE49-F238E27FC236}">
                <a16:creationId xmlns:a16="http://schemas.microsoft.com/office/drawing/2014/main" id="{F78607E4-D043-4301-9101-62E97AE5AA28}"/>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207" y="224666"/>
            <a:ext cx="6766148" cy="350478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3">
            <a:extLst>
              <a:ext uri="{FF2B5EF4-FFF2-40B4-BE49-F238E27FC236}">
                <a16:creationId xmlns:a16="http://schemas.microsoft.com/office/drawing/2014/main" id="{F72DC5D6-1FD3-4626-B8C1-48235DEA288C}"/>
              </a:ext>
            </a:extLst>
          </p:cNvPr>
          <p:cNvSpPr txBox="1"/>
          <p:nvPr/>
        </p:nvSpPr>
        <p:spPr>
          <a:xfrm>
            <a:off x="6572339" y="4160353"/>
            <a:ext cx="4834187"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above </a:t>
            </a:r>
            <a:r>
              <a:rPr lang="en-US" sz="2000" b="0" i="0" u="none" strike="noStrike" dirty="0">
                <a:effectLst/>
                <a:latin typeface="Calibri" panose="020F0502020204030204" pitchFamily="34" charset="0"/>
                <a:cs typeface="Calibri" panose="020F0502020204030204" pitchFamily="34" charset="0"/>
              </a:rPr>
              <a:t>pie chart displays the status distribution of service requests. </a:t>
            </a:r>
          </a:p>
          <a:p>
            <a:pPr algn="just"/>
            <a:endParaRPr lang="en-US" sz="2000" b="0" i="0" u="none" strike="noStrike" dirty="0">
              <a:effectLst/>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From this w</a:t>
            </a:r>
            <a:r>
              <a:rPr lang="en-US" sz="2000" b="0" i="0" u="none" strike="noStrike" dirty="0">
                <a:effectLst/>
                <a:latin typeface="Calibri" panose="020F0502020204030204" pitchFamily="34" charset="0"/>
                <a:cs typeface="Calibri" panose="020F0502020204030204" pitchFamily="34" charset="0"/>
              </a:rPr>
              <a:t>e can interpret that, the maximum number of service requests were closed, while there were least service requests that were assigned.</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014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51968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- 2</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1" name="Picture 10">
            <a:extLst>
              <a:ext uri="{FF2B5EF4-FFF2-40B4-BE49-F238E27FC236}">
                <a16:creationId xmlns:a16="http://schemas.microsoft.com/office/drawing/2014/main" id="{AF1B3EB3-3ACD-421B-B8CF-1B9A9C4F1A3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839" y="0"/>
            <a:ext cx="6995161"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3">
            <a:extLst>
              <a:ext uri="{FF2B5EF4-FFF2-40B4-BE49-F238E27FC236}">
                <a16:creationId xmlns:a16="http://schemas.microsoft.com/office/drawing/2014/main" id="{42769C8F-6D69-4CD5-8E19-865E4EC6F294}"/>
              </a:ext>
            </a:extLst>
          </p:cNvPr>
          <p:cNvSpPr txBox="1"/>
          <p:nvPr/>
        </p:nvSpPr>
        <p:spPr>
          <a:xfrm>
            <a:off x="5836698" y="4459702"/>
            <a:ext cx="5966682"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The bar graph displays the count of location types that used the Open Data Channel Types.</a:t>
            </a:r>
          </a:p>
          <a:p>
            <a:pPr marL="342900" indent="-342900"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We can interpret that, maximum number of requests were raised by Phone, while least were raised by Mobiles.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61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FFF0A2D6-40EB-4B02-80B4-A7995EDDC706}"/>
              </a:ext>
            </a:extLst>
          </p:cNvPr>
          <p:cNvSpPr txBox="1"/>
          <p:nvPr/>
        </p:nvSpPr>
        <p:spPr>
          <a:xfrm>
            <a:off x="1028700" y="1974886"/>
            <a:ext cx="2941320" cy="2547257"/>
          </a:xfrm>
          <a:prstGeom prst="rect">
            <a:avLst/>
          </a:prstGeom>
          <a:noFill/>
        </p:spPr>
        <p:txBody>
          <a:bodyPr vert="horz" lIns="91440" tIns="45720" rIns="91440" bIns="45720" rtlCol="0" anchor="ctr">
            <a:noAutofit/>
          </a:bodyPr>
          <a:lstStyle/>
          <a:p>
            <a:pPr algn="ctr">
              <a:lnSpc>
                <a:spcPct val="90000"/>
              </a:lnSpc>
              <a:spcBef>
                <a:spcPct val="0"/>
              </a:spcBef>
              <a:spcAft>
                <a:spcPts val="600"/>
              </a:spcAft>
              <a:tabLst>
                <a:tab pos="347663" algn="l"/>
              </a:tabLst>
            </a:pPr>
            <a:r>
              <a:rPr lang="en-US" sz="3200" b="1" kern="1200" dirty="0">
                <a:solidFill>
                  <a:srgbClr val="FFFFFF"/>
                </a:solidFill>
                <a:latin typeface="Calibri" panose="020F0502020204030204" pitchFamily="34" charset="0"/>
                <a:ea typeface="+mj-ea"/>
                <a:cs typeface="Calibri" panose="020F0502020204030204" pitchFamily="34" charset="0"/>
              </a:rPr>
              <a:t>SQL QUERIES USING DATABRICKS - 3 </a:t>
            </a:r>
          </a:p>
        </p:txBody>
      </p:sp>
      <p:sp>
        <p:nvSpPr>
          <p:cNvPr id="215" name="TextBox 214">
            <a:extLst>
              <a:ext uri="{FF2B5EF4-FFF2-40B4-BE49-F238E27FC236}">
                <a16:creationId xmlns:a16="http://schemas.microsoft.com/office/drawing/2014/main" id="{C4CB2807-C74A-41A8-931C-9C6AF92E9AE8}"/>
              </a:ext>
            </a:extLst>
          </p:cNvPr>
          <p:cNvSpPr txBox="1"/>
          <p:nvPr/>
        </p:nvSpPr>
        <p:spPr>
          <a:xfrm>
            <a:off x="6038287" y="165381"/>
            <a:ext cx="115416" cy="492443"/>
          </a:xfrm>
          <a:prstGeom prst="rect">
            <a:avLst/>
          </a:prstGeom>
          <a:noFill/>
        </p:spPr>
        <p:txBody>
          <a:bodyPr wrap="none" lIns="0" tIns="0" rIns="0" bIns="0" rtlCol="0">
            <a:spAutoFit/>
          </a:bodyPr>
          <a:lstStyle/>
          <a:p>
            <a:pPr algn="ctr">
              <a:spcAft>
                <a:spcPts val="600"/>
              </a:spcAft>
              <a:tabLst>
                <a:tab pos="347663" algn="l"/>
              </a:tabLst>
            </a:pPr>
            <a:r>
              <a:rPr lang="en-US" sz="3200" b="1">
                <a:solidFill>
                  <a:srgbClr val="30353F"/>
                </a:solidFill>
                <a:latin typeface="+mj-lt"/>
              </a:rPr>
              <a:t> </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8" name="Picture 7">
            <a:extLst>
              <a:ext uri="{FF2B5EF4-FFF2-40B4-BE49-F238E27FC236}">
                <a16:creationId xmlns:a16="http://schemas.microsoft.com/office/drawing/2014/main" id="{9997E3A5-8D85-4DBF-AD0E-2B00D07624D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0254" y="296118"/>
            <a:ext cx="7155046" cy="3559602"/>
          </a:xfrm>
          <a:prstGeom prst="rect">
            <a:avLst/>
          </a:prstGeom>
          <a:noFill/>
          <a:ln>
            <a:solidFill>
              <a:schemeClr val="tx1"/>
            </a:solidFill>
          </a:ln>
        </p:spPr>
      </p:pic>
      <p:sp>
        <p:nvSpPr>
          <p:cNvPr id="9" name="Content Placeholder 4">
            <a:extLst>
              <a:ext uri="{FF2B5EF4-FFF2-40B4-BE49-F238E27FC236}">
                <a16:creationId xmlns:a16="http://schemas.microsoft.com/office/drawing/2014/main" id="{7E4B9437-913E-4510-B096-3D8C46D4369E}"/>
              </a:ext>
            </a:extLst>
          </p:cNvPr>
          <p:cNvSpPr>
            <a:spLocks noGrp="1"/>
          </p:cNvSpPr>
          <p:nvPr/>
        </p:nvSpPr>
        <p:spPr>
          <a:xfrm>
            <a:off x="4770254" y="4145279"/>
            <a:ext cx="7155046" cy="2148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Calibri" panose="020F0502020204030204" pitchFamily="34" charset="0"/>
                <a:cs typeface="Calibri" panose="020F0502020204030204" pitchFamily="34" charset="0"/>
              </a:rPr>
              <a:t>This is a select statement for extracting the count value of request with a where</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clause on Status of requests. </a:t>
            </a:r>
          </a:p>
          <a:p>
            <a:pPr algn="just"/>
            <a:r>
              <a:rPr lang="en-US" sz="2000" dirty="0">
                <a:latin typeface="Calibri" panose="020F0502020204030204" pitchFamily="34" charset="0"/>
                <a:cs typeface="Calibri" panose="020F0502020204030204" pitchFamily="34" charset="0"/>
              </a:rPr>
              <a:t>The value is 985928 i.e., these many issues have been closed. </a:t>
            </a:r>
          </a:p>
          <a:p>
            <a:pPr algn="just"/>
            <a:r>
              <a:rPr lang="en-US" sz="2000" dirty="0">
                <a:latin typeface="Calibri" panose="020F0502020204030204" pitchFamily="34" charset="0"/>
                <a:cs typeface="Calibri" panose="020F0502020204030204" pitchFamily="34" charset="0"/>
              </a:rPr>
              <a:t>Just imagine, the power of big data tools, within seconds 311 Service can retrieve such information and work on clarifying the questions to respondents that had been by mistake put to trash or ceased.</a:t>
            </a:r>
          </a:p>
          <a:p>
            <a:endParaRPr lang="en-US" dirty="0"/>
          </a:p>
        </p:txBody>
      </p:sp>
    </p:spTree>
    <p:extLst>
      <p:ext uri="{BB962C8B-B14F-4D97-AF65-F5344CB8AC3E}">
        <p14:creationId xmlns:p14="http://schemas.microsoft.com/office/powerpoint/2010/main" val="139300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6015F-9FA0-4CB4-B1FB-10CF716DB74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482" y="2053737"/>
            <a:ext cx="5519518" cy="4289767"/>
          </a:xfrm>
          <a:prstGeom prst="rect">
            <a:avLst/>
          </a:prstGeom>
          <a:noFill/>
          <a:ln>
            <a:solidFill>
              <a:schemeClr val="tx1"/>
            </a:solidFill>
          </a:ln>
        </p:spPr>
      </p:pic>
      <p:sp>
        <p:nvSpPr>
          <p:cNvPr id="5" name="Content Placeholder 4">
            <a:extLst>
              <a:ext uri="{FF2B5EF4-FFF2-40B4-BE49-F238E27FC236}">
                <a16:creationId xmlns:a16="http://schemas.microsoft.com/office/drawing/2014/main" id="{8BF5C488-7438-4BA4-AA99-4DE7B10A6B92}"/>
              </a:ext>
            </a:extLst>
          </p:cNvPr>
          <p:cNvSpPr>
            <a:spLocks noGrp="1"/>
          </p:cNvSpPr>
          <p:nvPr/>
        </p:nvSpPr>
        <p:spPr>
          <a:xfrm>
            <a:off x="6469085" y="1576546"/>
            <a:ext cx="5258095" cy="5244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Calibri" panose="020F0502020204030204" pitchFamily="34" charset="0"/>
                <a:cs typeface="Calibri" panose="020F0502020204030204" pitchFamily="34" charset="0"/>
              </a:rPr>
              <a:t>Another SQL statement is to extract Unique Key, Facility_Type of the complaint, Due_Date in order to have a good practice of where, between and order by clauses.</a:t>
            </a:r>
          </a:p>
          <a:p>
            <a:pPr algn="just"/>
            <a:r>
              <a:rPr lang="en-US" sz="2000" dirty="0">
                <a:latin typeface="Calibri" panose="020F0502020204030204" pitchFamily="34" charset="0"/>
                <a:cs typeface="Calibri" panose="020F0502020204030204" pitchFamily="34" charset="0"/>
              </a:rPr>
              <a:t> “Where” and “Between” helps in selecting the range of dates and “order by” helps in sorting the output using Unique_Key.</a:t>
            </a:r>
          </a:p>
          <a:p>
            <a:pPr algn="just"/>
            <a:r>
              <a:rPr lang="en-US" sz="2000" dirty="0">
                <a:latin typeface="Calibri" panose="020F0502020204030204" pitchFamily="34" charset="0"/>
                <a:cs typeface="Calibri" panose="020F0502020204030204" pitchFamily="34" charset="0"/>
              </a:rPr>
              <a:t>What we derive from the above output is, “Precinct” and “School” are the only types of Facility from where the calls for raising issues were made. </a:t>
            </a:r>
          </a:p>
          <a:p>
            <a:pPr algn="just"/>
            <a:r>
              <a:rPr lang="en-US" sz="2000" dirty="0">
                <a:latin typeface="Calibri" panose="020F0502020204030204" pitchFamily="34" charset="0"/>
                <a:cs typeface="Calibri" panose="020F0502020204030204" pitchFamily="34" charset="0"/>
              </a:rPr>
              <a:t>This is an important factor as it will help compare the patterns of calls from other facilities with the duration of 2020 Pandemic. </a:t>
            </a:r>
          </a:p>
          <a:p>
            <a:pPr algn="just"/>
            <a:r>
              <a:rPr lang="en-US" sz="2000" dirty="0">
                <a:latin typeface="Calibri" panose="020F0502020204030204" pitchFamily="34" charset="0"/>
                <a:cs typeface="Calibri" panose="020F0502020204030204" pitchFamily="34" charset="0"/>
              </a:rPr>
              <a:t>Time of call is another parameter which can aid in other intelligent analysis.</a:t>
            </a:r>
          </a:p>
        </p:txBody>
      </p:sp>
      <p:sp>
        <p:nvSpPr>
          <p:cNvPr id="8" name="TextBox 7">
            <a:extLst>
              <a:ext uri="{FF2B5EF4-FFF2-40B4-BE49-F238E27FC236}">
                <a16:creationId xmlns:a16="http://schemas.microsoft.com/office/drawing/2014/main" id="{61EF968E-C9C6-409D-9D81-F28D8750E839}"/>
              </a:ext>
            </a:extLst>
          </p:cNvPr>
          <p:cNvSpPr txBox="1"/>
          <p:nvPr/>
        </p:nvSpPr>
        <p:spPr>
          <a:xfrm>
            <a:off x="464820" y="563880"/>
            <a:ext cx="5684520" cy="1323439"/>
          </a:xfrm>
          <a:prstGeom prst="rect">
            <a:avLst/>
          </a:prstGeom>
          <a:noFill/>
        </p:spPr>
        <p:txBody>
          <a:bodyPr wrap="square" rtlCol="0">
            <a:spAutoFit/>
          </a:bodyPr>
          <a:lstStyle/>
          <a:p>
            <a:pPr algn="ctr"/>
            <a:r>
              <a:rPr lang="en-US" sz="4000" b="1" dirty="0">
                <a:latin typeface="Calibri" panose="020F0502020204030204" pitchFamily="34" charset="0"/>
                <a:cs typeface="Calibri" panose="020F0502020204030204" pitchFamily="34" charset="0"/>
              </a:rPr>
              <a:t>SQL QUERIES USING DATABRICKS - 4</a:t>
            </a:r>
          </a:p>
        </p:txBody>
      </p:sp>
    </p:spTree>
    <p:extLst>
      <p:ext uri="{BB962C8B-B14F-4D97-AF65-F5344CB8AC3E}">
        <p14:creationId xmlns:p14="http://schemas.microsoft.com/office/powerpoint/2010/main" val="396181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51968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- 3</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1" name="Picture 10">
            <a:extLst>
              <a:ext uri="{FF2B5EF4-FFF2-40B4-BE49-F238E27FC236}">
                <a16:creationId xmlns:a16="http://schemas.microsoft.com/office/drawing/2014/main" id="{BA0BD0E6-83E6-4221-B519-6BAD0E8E111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1030" y="400671"/>
            <a:ext cx="5864230" cy="4038600"/>
          </a:xfrm>
          <a:prstGeom prst="rect">
            <a:avLst/>
          </a:prstGeom>
          <a:noFill/>
          <a:ln>
            <a:solidFill>
              <a:schemeClr val="tx1"/>
            </a:solidFill>
          </a:ln>
        </p:spPr>
      </p:pic>
      <p:sp>
        <p:nvSpPr>
          <p:cNvPr id="12" name="TextBox 9">
            <a:extLst>
              <a:ext uri="{FF2B5EF4-FFF2-40B4-BE49-F238E27FC236}">
                <a16:creationId xmlns:a16="http://schemas.microsoft.com/office/drawing/2014/main" id="{797E84ED-8B3D-4979-8670-6787FBFDE447}"/>
              </a:ext>
            </a:extLst>
          </p:cNvPr>
          <p:cNvSpPr txBox="1"/>
          <p:nvPr/>
        </p:nvSpPr>
        <p:spPr>
          <a:xfrm>
            <a:off x="5741030" y="4674214"/>
            <a:ext cx="586423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Calibri" panose="020F0502020204030204" pitchFamily="34" charset="0"/>
                <a:cs typeface="Calibri" panose="020F0502020204030204" pitchFamily="34" charset="0"/>
              </a:rPr>
              <a:t>This is the most basic representation of what device was used by NYC residents to send Service Requests by calling 311.</a:t>
            </a:r>
          </a:p>
        </p:txBody>
      </p:sp>
    </p:spTree>
    <p:extLst>
      <p:ext uri="{BB962C8B-B14F-4D97-AF65-F5344CB8AC3E}">
        <p14:creationId xmlns:p14="http://schemas.microsoft.com/office/powerpoint/2010/main" val="1334018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- 4</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3" name="Picture 12">
            <a:extLst>
              <a:ext uri="{FF2B5EF4-FFF2-40B4-BE49-F238E27FC236}">
                <a16:creationId xmlns:a16="http://schemas.microsoft.com/office/drawing/2014/main" id="{B8D72387-6BDC-416C-BBA4-BB11C10051A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641" y="531670"/>
            <a:ext cx="7284719" cy="4230830"/>
          </a:xfrm>
          <a:prstGeom prst="rect">
            <a:avLst/>
          </a:prstGeom>
          <a:noFill/>
          <a:ln>
            <a:solidFill>
              <a:schemeClr val="tx1"/>
            </a:solidFill>
          </a:ln>
        </p:spPr>
      </p:pic>
      <p:sp>
        <p:nvSpPr>
          <p:cNvPr id="14" name="TextBox 8">
            <a:extLst>
              <a:ext uri="{FF2B5EF4-FFF2-40B4-BE49-F238E27FC236}">
                <a16:creationId xmlns:a16="http://schemas.microsoft.com/office/drawing/2014/main" id="{4CD6362E-D796-4F11-97DF-5DFB7DC443B9}"/>
              </a:ext>
            </a:extLst>
          </p:cNvPr>
          <p:cNvSpPr txBox="1"/>
          <p:nvPr/>
        </p:nvSpPr>
        <p:spPr>
          <a:xfrm>
            <a:off x="4739641" y="5048761"/>
            <a:ext cx="728471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Calibri" panose="020F0502020204030204" pitchFamily="34" charset="0"/>
                <a:cs typeface="Calibri" panose="020F0502020204030204" pitchFamily="34" charset="0"/>
              </a:rPr>
              <a:t>An advanced visual of the same graph above just with a Filter of Boroughs.</a:t>
            </a:r>
          </a:p>
        </p:txBody>
      </p:sp>
    </p:spTree>
    <p:extLst>
      <p:ext uri="{BB962C8B-B14F-4D97-AF65-F5344CB8AC3E}">
        <p14:creationId xmlns:p14="http://schemas.microsoft.com/office/powerpoint/2010/main" val="27456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- 5</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14" name="TextBox 8">
            <a:extLst>
              <a:ext uri="{FF2B5EF4-FFF2-40B4-BE49-F238E27FC236}">
                <a16:creationId xmlns:a16="http://schemas.microsoft.com/office/drawing/2014/main" id="{4CD6362E-D796-4F11-97DF-5DFB7DC443B9}"/>
              </a:ext>
            </a:extLst>
          </p:cNvPr>
          <p:cNvSpPr txBox="1"/>
          <p:nvPr/>
        </p:nvSpPr>
        <p:spPr>
          <a:xfrm>
            <a:off x="4686301" y="4309880"/>
            <a:ext cx="7284719"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Above is just a line graph representing 2963 Car Service incidents and complaints that occurred at the Intersection type of roads/pavements.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Nulls have been avoided for clarity of data.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MODA can use such statistics to alert hospitals which can then prepare for any Incidents related to Car Service. </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Such information can be a boon to the Healthcare sectors.</a:t>
            </a:r>
          </a:p>
        </p:txBody>
      </p:sp>
      <p:pic>
        <p:nvPicPr>
          <p:cNvPr id="11" name="Picture 10">
            <a:extLst>
              <a:ext uri="{FF2B5EF4-FFF2-40B4-BE49-F238E27FC236}">
                <a16:creationId xmlns:a16="http://schemas.microsoft.com/office/drawing/2014/main" id="{D6E50F1C-F17C-47FB-8132-2A44B1CA0C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0120" y="167640"/>
            <a:ext cx="7284720" cy="3840891"/>
          </a:xfrm>
          <a:prstGeom prst="rect">
            <a:avLst/>
          </a:prstGeom>
          <a:noFill/>
          <a:ln>
            <a:solidFill>
              <a:schemeClr val="tx1"/>
            </a:solidFill>
          </a:ln>
        </p:spPr>
      </p:pic>
    </p:spTree>
    <p:extLst>
      <p:ext uri="{BB962C8B-B14F-4D97-AF65-F5344CB8AC3E}">
        <p14:creationId xmlns:p14="http://schemas.microsoft.com/office/powerpoint/2010/main" val="152531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- 6</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2" name="Content Placeholder 13" descr="Chart, line chart&#10;&#10;Description automatically generated">
            <a:extLst>
              <a:ext uri="{FF2B5EF4-FFF2-40B4-BE49-F238E27FC236}">
                <a16:creationId xmlns:a16="http://schemas.microsoft.com/office/drawing/2014/main" id="{514C532E-B65E-4D3A-A36C-C73FFC3A22E1}"/>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196839" y="234503"/>
            <a:ext cx="6570853" cy="4204768"/>
          </a:xfrm>
          <a:prstGeom prst="rect">
            <a:avLst/>
          </a:prstGeom>
        </p:spPr>
      </p:pic>
      <p:sp>
        <p:nvSpPr>
          <p:cNvPr id="13" name="Content Placeholder 5">
            <a:extLst>
              <a:ext uri="{FF2B5EF4-FFF2-40B4-BE49-F238E27FC236}">
                <a16:creationId xmlns:a16="http://schemas.microsoft.com/office/drawing/2014/main" id="{66FB28B8-9A97-46F4-83DB-81C44AD9F262}"/>
              </a:ext>
            </a:extLst>
          </p:cNvPr>
          <p:cNvSpPr>
            <a:spLocks noGrp="1"/>
          </p:cNvSpPr>
          <p:nvPr/>
        </p:nvSpPr>
        <p:spPr>
          <a:xfrm>
            <a:off x="5737860" y="4689951"/>
            <a:ext cx="5181600" cy="720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latin typeface="Calibri" panose="020F0502020204030204" pitchFamily="34" charset="0"/>
                <a:cs typeface="Calibri" panose="020F0502020204030204" pitchFamily="34" charset="0"/>
              </a:rPr>
              <a:t>There was a steep increase in the number of created complaints in 2020.</a:t>
            </a:r>
          </a:p>
        </p:txBody>
      </p:sp>
    </p:spTree>
    <p:extLst>
      <p:ext uri="{BB962C8B-B14F-4D97-AF65-F5344CB8AC3E}">
        <p14:creationId xmlns:p14="http://schemas.microsoft.com/office/powerpoint/2010/main" val="135576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- 7</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13" name="Content Placeholder 5">
            <a:extLst>
              <a:ext uri="{FF2B5EF4-FFF2-40B4-BE49-F238E27FC236}">
                <a16:creationId xmlns:a16="http://schemas.microsoft.com/office/drawing/2014/main" id="{66FB28B8-9A97-46F4-83DB-81C44AD9F262}"/>
              </a:ext>
            </a:extLst>
          </p:cNvPr>
          <p:cNvSpPr>
            <a:spLocks noGrp="1"/>
          </p:cNvSpPr>
          <p:nvPr/>
        </p:nvSpPr>
        <p:spPr>
          <a:xfrm>
            <a:off x="6096000" y="4910931"/>
            <a:ext cx="5181600" cy="1078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latin typeface="Calibri" panose="020F0502020204030204" pitchFamily="34" charset="0"/>
                <a:cs typeface="Calibri" panose="020F0502020204030204" pitchFamily="34" charset="0"/>
              </a:rPr>
              <a:t>As we can see, most of these complaints were about Tenant issues, closely followed by complaints about General Construction.</a:t>
            </a:r>
          </a:p>
        </p:txBody>
      </p:sp>
      <p:pic>
        <p:nvPicPr>
          <p:cNvPr id="11" name="Content Placeholder 5" descr="Chart, bar chart&#10;&#10;Description automatically generated">
            <a:extLst>
              <a:ext uri="{FF2B5EF4-FFF2-40B4-BE49-F238E27FC236}">
                <a16:creationId xmlns:a16="http://schemas.microsoft.com/office/drawing/2014/main" id="{7F03B2A4-B7F2-42C4-9925-7CC552597601}"/>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113020" y="285234"/>
            <a:ext cx="6428110" cy="4382802"/>
          </a:xfrm>
          <a:prstGeom prst="rect">
            <a:avLst/>
          </a:prstGeom>
        </p:spPr>
      </p:pic>
    </p:spTree>
    <p:extLst>
      <p:ext uri="{BB962C8B-B14F-4D97-AF65-F5344CB8AC3E}">
        <p14:creationId xmlns:p14="http://schemas.microsoft.com/office/powerpoint/2010/main" val="110867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- 8</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13" name="Content Placeholder 5">
            <a:extLst>
              <a:ext uri="{FF2B5EF4-FFF2-40B4-BE49-F238E27FC236}">
                <a16:creationId xmlns:a16="http://schemas.microsoft.com/office/drawing/2014/main" id="{66FB28B8-9A97-46F4-83DB-81C44AD9F262}"/>
              </a:ext>
            </a:extLst>
          </p:cNvPr>
          <p:cNvSpPr>
            <a:spLocks noGrp="1"/>
          </p:cNvSpPr>
          <p:nvPr/>
        </p:nvSpPr>
        <p:spPr>
          <a:xfrm>
            <a:off x="5692140" y="4796631"/>
            <a:ext cx="5181600" cy="720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latin typeface="Calibri" panose="020F0502020204030204" pitchFamily="34" charset="0"/>
                <a:cs typeface="Calibri" panose="020F0502020204030204" pitchFamily="34" charset="0"/>
              </a:rPr>
              <a:t>As we can see, most of these issues were resolved</a:t>
            </a:r>
          </a:p>
        </p:txBody>
      </p:sp>
      <p:pic>
        <p:nvPicPr>
          <p:cNvPr id="12" name="Content Placeholder 9" descr="Chart, line chart&#10;&#10;Description automatically generated">
            <a:extLst>
              <a:ext uri="{FF2B5EF4-FFF2-40B4-BE49-F238E27FC236}">
                <a16:creationId xmlns:a16="http://schemas.microsoft.com/office/drawing/2014/main" id="{F13D5B23-F0F3-426A-8493-5BBEE1D8489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276209" y="285234"/>
            <a:ext cx="6354313" cy="4332486"/>
          </a:xfrm>
          <a:prstGeom prst="rect">
            <a:avLst/>
          </a:prstGeom>
        </p:spPr>
      </p:pic>
    </p:spTree>
    <p:extLst>
      <p:ext uri="{BB962C8B-B14F-4D97-AF65-F5344CB8AC3E}">
        <p14:creationId xmlns:p14="http://schemas.microsoft.com/office/powerpoint/2010/main" val="241857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403595" y="447321"/>
            <a:ext cx="3979167" cy="615553"/>
          </a:xfrm>
          <a:prstGeom prst="rect">
            <a:avLst/>
          </a:prstGeom>
          <a:noFill/>
        </p:spPr>
        <p:txBody>
          <a:bodyPr wrap="none" lIns="0" tIns="0" rIns="0" bIns="0" rtlCol="0">
            <a:spAutoFit/>
          </a:bodyPr>
          <a:lstStyle/>
          <a:p>
            <a:pPr algn="ctr">
              <a:tabLst>
                <a:tab pos="347663" algn="l"/>
              </a:tabLst>
            </a:pPr>
            <a:r>
              <a:rPr lang="en-US" sz="4000" b="1" dirty="0">
                <a:solidFill>
                  <a:schemeClr val="tx2">
                    <a:lumMod val="60000"/>
                    <a:lumOff val="40000"/>
                  </a:schemeClr>
                </a:solidFill>
                <a:latin typeface="Calibri" panose="020F0502020204030204" pitchFamily="34" charset="0"/>
                <a:cs typeface="Calibri" panose="020F0502020204030204" pitchFamily="34" charset="0"/>
              </a:rPr>
              <a:t>DATASET UTILIZED</a:t>
            </a:r>
            <a:r>
              <a:rPr lang="en-US" sz="3200" b="1" dirty="0">
                <a:solidFill>
                  <a:schemeClr val="tx2">
                    <a:lumMod val="60000"/>
                    <a:lumOff val="40000"/>
                  </a:schemeClr>
                </a:solidFill>
                <a:latin typeface="+mj-lt"/>
              </a:rPr>
              <a:t> </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FDFCCFF2-E311-4F22-AC49-A4D05BFAC0F3}"/>
              </a:ext>
            </a:extLst>
          </p:cNvPr>
          <p:cNvSpPr txBox="1"/>
          <p:nvPr/>
        </p:nvSpPr>
        <p:spPr>
          <a:xfrm>
            <a:off x="1165860" y="1440180"/>
            <a:ext cx="7353300"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Data: 311 Service Requests dataset</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Source: NYC OpenData</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Duration: 2010 to Present</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Data Size: 27 GB</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Sample Size: 1M rows </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Number of Files: 1</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Number of rows: 25M</a:t>
            </a:r>
          </a:p>
          <a:p>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Total number of Attributes: 41</a:t>
            </a:r>
          </a:p>
        </p:txBody>
      </p:sp>
      <p:pic>
        <p:nvPicPr>
          <p:cNvPr id="5" name="Picture 4" descr="A picture containing street, city, outdoor object, ride&#10;&#10;Description automatically generated">
            <a:extLst>
              <a:ext uri="{FF2B5EF4-FFF2-40B4-BE49-F238E27FC236}">
                <a16:creationId xmlns:a16="http://schemas.microsoft.com/office/drawing/2014/main" id="{EA61092E-BDB5-4DB7-82DE-D9BBFC3CEB4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500" y="1699260"/>
            <a:ext cx="5469308" cy="4137660"/>
          </a:xfrm>
          <a:prstGeom prst="rect">
            <a:avLst/>
          </a:prstGeom>
        </p:spPr>
      </p:pic>
    </p:spTree>
    <p:extLst>
      <p:ext uri="{BB962C8B-B14F-4D97-AF65-F5344CB8AC3E}">
        <p14:creationId xmlns:p14="http://schemas.microsoft.com/office/powerpoint/2010/main" val="304131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6253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650870" y="197705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DATA VISUALIZATION USING DATABRICKS - 9</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13" name="Content Placeholder 5">
            <a:extLst>
              <a:ext uri="{FF2B5EF4-FFF2-40B4-BE49-F238E27FC236}">
                <a16:creationId xmlns:a16="http://schemas.microsoft.com/office/drawing/2014/main" id="{66FB28B8-9A97-46F4-83DB-81C44AD9F262}"/>
              </a:ext>
            </a:extLst>
          </p:cNvPr>
          <p:cNvSpPr>
            <a:spLocks noGrp="1"/>
          </p:cNvSpPr>
          <p:nvPr/>
        </p:nvSpPr>
        <p:spPr>
          <a:xfrm>
            <a:off x="5692140" y="4796631"/>
            <a:ext cx="5181600" cy="720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dirty="0">
                <a:latin typeface="Calibri" panose="020F0502020204030204" pitchFamily="34" charset="0"/>
                <a:cs typeface="Calibri" panose="020F0502020204030204" pitchFamily="34" charset="0"/>
              </a:rPr>
              <a:t>As we can see, most of these issues were resolved on Thursdays.</a:t>
            </a:r>
          </a:p>
        </p:txBody>
      </p:sp>
      <p:pic>
        <p:nvPicPr>
          <p:cNvPr id="11" name="Content Placeholder 9" descr="Chart, line chart&#10;&#10;Description automatically generated">
            <a:extLst>
              <a:ext uri="{FF2B5EF4-FFF2-40B4-BE49-F238E27FC236}">
                <a16:creationId xmlns:a16="http://schemas.microsoft.com/office/drawing/2014/main" id="{AF27865B-599B-45A8-A949-E6D80C91B41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276210" y="359526"/>
            <a:ext cx="6176650" cy="4211352"/>
          </a:xfrm>
          <a:prstGeom prst="rect">
            <a:avLst/>
          </a:prstGeom>
        </p:spPr>
      </p:pic>
    </p:spTree>
    <p:extLst>
      <p:ext uri="{BB962C8B-B14F-4D97-AF65-F5344CB8AC3E}">
        <p14:creationId xmlns:p14="http://schemas.microsoft.com/office/powerpoint/2010/main" val="9890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4026958"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131859" y="1969438"/>
            <a:ext cx="3895099" cy="2462213"/>
          </a:xfrm>
          <a:prstGeom prst="rect">
            <a:avLst/>
          </a:prstGeom>
          <a:noFill/>
        </p:spPr>
        <p:txBody>
          <a:bodyPr wrap="square" lIns="0" tIns="0" rIns="0" bIns="0" rtlCol="0">
            <a:spAutoFit/>
          </a:bodyPr>
          <a:lstStyle/>
          <a:p>
            <a:pPr algn="ctr">
              <a:tabLst>
                <a:tab pos="347663" algn="l"/>
              </a:tabLst>
            </a:pPr>
            <a:r>
              <a:rPr lang="en-US" sz="4000" b="1" dirty="0">
                <a:solidFill>
                  <a:srgbClr val="FFFFFF"/>
                </a:solidFill>
                <a:latin typeface="Calibri" panose="020F0502020204030204" pitchFamily="34" charset="0"/>
                <a:cs typeface="Calibri" panose="020F0502020204030204" pitchFamily="34" charset="0"/>
              </a:rPr>
              <a:t>PYTHON IMPLEMENTATIONUSING DATABRICKS - 1</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2" name="Picture 11" descr="A picture containing graphical user interface&#10;&#10;Description automatically generated">
            <a:extLst>
              <a:ext uri="{FF2B5EF4-FFF2-40B4-BE49-F238E27FC236}">
                <a16:creationId xmlns:a16="http://schemas.microsoft.com/office/drawing/2014/main" id="{FC01DA9B-7B49-624D-BA5C-08DF6B2D1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958" y="68580"/>
            <a:ext cx="8020262" cy="105918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E2781CA0-B8DF-9E4A-A98A-AE6AC3B48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6959" y="1308496"/>
            <a:ext cx="8126874" cy="3484484"/>
          </a:xfrm>
          <a:prstGeom prst="rect">
            <a:avLst/>
          </a:prstGeom>
        </p:spPr>
      </p:pic>
      <p:sp>
        <p:nvSpPr>
          <p:cNvPr id="2" name="TextBox 1">
            <a:extLst>
              <a:ext uri="{FF2B5EF4-FFF2-40B4-BE49-F238E27FC236}">
                <a16:creationId xmlns:a16="http://schemas.microsoft.com/office/drawing/2014/main" id="{3267F41A-C84B-4A63-85CA-0122FA78D751}"/>
              </a:ext>
            </a:extLst>
          </p:cNvPr>
          <p:cNvSpPr txBox="1"/>
          <p:nvPr/>
        </p:nvSpPr>
        <p:spPr>
          <a:xfrm>
            <a:off x="4091940" y="4983480"/>
            <a:ext cx="7955280" cy="2215991"/>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We have also used python notebook to work on our 311 NYC dataset and we have given false to the infer_schema to get the column names instead of default values.</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Then we have loaded the given df dataframe to a different with the command which is show besides, so that we can work on it the same way as in python.</a:t>
            </a:r>
          </a:p>
          <a:p>
            <a:endParaRPr lang="en-US" dirty="0"/>
          </a:p>
        </p:txBody>
      </p:sp>
    </p:spTree>
    <p:extLst>
      <p:ext uri="{BB962C8B-B14F-4D97-AF65-F5344CB8AC3E}">
        <p14:creationId xmlns:p14="http://schemas.microsoft.com/office/powerpoint/2010/main" val="1852721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1" y="0"/>
            <a:ext cx="40747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140561" y="944283"/>
            <a:ext cx="3780799" cy="3693319"/>
          </a:xfrm>
          <a:prstGeom prst="rect">
            <a:avLst/>
          </a:prstGeom>
          <a:noFill/>
        </p:spPr>
        <p:txBody>
          <a:bodyPr wrap="square" lIns="0" tIns="0" rIns="0" bIns="0" rtlCol="0">
            <a:spAutoFit/>
          </a:bodyPr>
          <a:lstStyle/>
          <a:p>
            <a:pPr algn="ctr">
              <a:tabLst>
                <a:tab pos="347663" algn="l"/>
              </a:tabLst>
            </a:pPr>
            <a:endParaRPr lang="en-US" sz="4000" b="1" dirty="0">
              <a:solidFill>
                <a:srgbClr val="FFFFFF"/>
              </a:solidFill>
              <a:latin typeface="Calibri" panose="020F0502020204030204" pitchFamily="34" charset="0"/>
              <a:cs typeface="Calibri" panose="020F0502020204030204" pitchFamily="34" charset="0"/>
            </a:endParaRPr>
          </a:p>
          <a:p>
            <a:pPr algn="ctr">
              <a:tabLst>
                <a:tab pos="347663" algn="l"/>
              </a:tabLst>
            </a:pPr>
            <a:endParaRPr lang="en-US" sz="4000" b="1" dirty="0">
              <a:solidFill>
                <a:schemeClr val="bg1"/>
              </a:solidFill>
              <a:latin typeface="Calibri" panose="020F0502020204030204" pitchFamily="34" charset="0"/>
              <a:cs typeface="Calibri" panose="020F0502020204030204" pitchFamily="34" charset="0"/>
            </a:endParaRP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TOP 10 STREETS WITH</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HIGHEST REPORTED CASES</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2" name="Picture 11" descr="Table&#10;&#10;Description automatically generated">
            <a:extLst>
              <a:ext uri="{FF2B5EF4-FFF2-40B4-BE49-F238E27FC236}">
                <a16:creationId xmlns:a16="http://schemas.microsoft.com/office/drawing/2014/main" id="{4CD3919C-FE95-914E-ACF1-2B8721424F0D}"/>
              </a:ext>
            </a:extLst>
          </p:cNvPr>
          <p:cNvPicPr>
            <a:picLocks noChangeAspect="1"/>
          </p:cNvPicPr>
          <p:nvPr/>
        </p:nvPicPr>
        <p:blipFill rotWithShape="1">
          <a:blip r:embed="rId2">
            <a:extLst>
              <a:ext uri="{28A0092B-C50C-407E-A947-70E740481C1C}">
                <a14:useLocalDpi xmlns:a14="http://schemas.microsoft.com/office/drawing/2010/main" val="0"/>
              </a:ext>
            </a:extLst>
          </a:blip>
          <a:srcRect t="162" r="4" b="228"/>
          <a:stretch/>
        </p:blipFill>
        <p:spPr>
          <a:xfrm>
            <a:off x="4342547" y="106083"/>
            <a:ext cx="5624413" cy="2954047"/>
          </a:xfrm>
          <a:prstGeom prst="rect">
            <a:avLst/>
          </a:prstGeom>
        </p:spPr>
      </p:pic>
      <p:pic>
        <p:nvPicPr>
          <p:cNvPr id="14" name="Content Placeholder 4" descr="Chart, histogram&#10;&#10;Description automatically generated">
            <a:extLst>
              <a:ext uri="{FF2B5EF4-FFF2-40B4-BE49-F238E27FC236}">
                <a16:creationId xmlns:a16="http://schemas.microsoft.com/office/drawing/2014/main" id="{1B05EBBB-4683-A745-8A0A-06273C24122C}"/>
              </a:ext>
            </a:extLst>
          </p:cNvPr>
          <p:cNvPicPr>
            <a:picLocks noChangeAspect="1"/>
          </p:cNvPicPr>
          <p:nvPr/>
        </p:nvPicPr>
        <p:blipFill rotWithShape="1">
          <a:blip r:embed="rId3">
            <a:extLst>
              <a:ext uri="{28A0092B-C50C-407E-A947-70E740481C1C}">
                <a14:useLocalDpi xmlns:a14="http://schemas.microsoft.com/office/drawing/2010/main" val="0"/>
              </a:ext>
            </a:extLst>
          </a:blip>
          <a:srcRect t="8490" r="1" b="20767"/>
          <a:stretch/>
        </p:blipFill>
        <p:spPr>
          <a:xfrm>
            <a:off x="8114873" y="3421447"/>
            <a:ext cx="3833287" cy="2893517"/>
          </a:xfrm>
          <a:prstGeom prst="rect">
            <a:avLst/>
          </a:prstGeom>
        </p:spPr>
      </p:pic>
      <p:sp>
        <p:nvSpPr>
          <p:cNvPr id="15" name="Content Placeholder 10">
            <a:extLst>
              <a:ext uri="{FF2B5EF4-FFF2-40B4-BE49-F238E27FC236}">
                <a16:creationId xmlns:a16="http://schemas.microsoft.com/office/drawing/2014/main" id="{D4A86AB0-B629-4CB0-B29F-B9791C751DD0}"/>
              </a:ext>
            </a:extLst>
          </p:cNvPr>
          <p:cNvSpPr>
            <a:spLocks noGrp="1"/>
          </p:cNvSpPr>
          <p:nvPr/>
        </p:nvSpPr>
        <p:spPr>
          <a:xfrm>
            <a:off x="4401420" y="3281111"/>
            <a:ext cx="2753333" cy="337877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Calibri" panose="020F0502020204030204" pitchFamily="34" charset="0"/>
                <a:cs typeface="Calibri" panose="020F0502020204030204" pitchFamily="34" charset="0"/>
              </a:rPr>
              <a:t>Here we can see that East 230 street has the highest cases reported with 21625 and second street is Broadway with almost less than have of the first one with 9665.</a:t>
            </a:r>
          </a:p>
          <a:p>
            <a:pPr algn="just"/>
            <a:r>
              <a:rPr lang="en-US" sz="2000" dirty="0">
                <a:latin typeface="Calibri" panose="020F0502020204030204" pitchFamily="34" charset="0"/>
                <a:cs typeface="Calibri" panose="020F0502020204030204" pitchFamily="34" charset="0"/>
              </a:rPr>
              <a:t>The sum of top10 cases is 66,376, this means the reported cases are widely spread throughout the city.</a:t>
            </a:r>
          </a:p>
        </p:txBody>
      </p:sp>
    </p:spTree>
    <p:extLst>
      <p:ext uri="{BB962C8B-B14F-4D97-AF65-F5344CB8AC3E}">
        <p14:creationId xmlns:p14="http://schemas.microsoft.com/office/powerpoint/2010/main" val="2417278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1" y="0"/>
            <a:ext cx="407474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146971" y="898563"/>
            <a:ext cx="3780799" cy="3693319"/>
          </a:xfrm>
          <a:prstGeom prst="rect">
            <a:avLst/>
          </a:prstGeom>
          <a:noFill/>
        </p:spPr>
        <p:txBody>
          <a:bodyPr wrap="square" lIns="0" tIns="0" rIns="0" bIns="0" rtlCol="0">
            <a:spAutoFit/>
          </a:bodyPr>
          <a:lstStyle/>
          <a:p>
            <a:pPr algn="ctr">
              <a:tabLst>
                <a:tab pos="347663" algn="l"/>
              </a:tabLst>
            </a:pPr>
            <a:endParaRPr lang="en-US" sz="4000" b="1" dirty="0">
              <a:solidFill>
                <a:srgbClr val="FFFFFF"/>
              </a:solidFill>
              <a:latin typeface="Calibri" panose="020F0502020204030204" pitchFamily="34" charset="0"/>
              <a:cs typeface="Calibri" panose="020F0502020204030204" pitchFamily="34" charset="0"/>
            </a:endParaRPr>
          </a:p>
          <a:p>
            <a:pPr algn="ctr">
              <a:tabLst>
                <a:tab pos="347663" algn="l"/>
              </a:tabLst>
            </a:pPr>
            <a:endParaRPr lang="en-US" sz="4000" b="1" dirty="0">
              <a:solidFill>
                <a:schemeClr val="bg1"/>
              </a:solidFill>
              <a:latin typeface="Calibri" panose="020F0502020204030204" pitchFamily="34" charset="0"/>
              <a:cs typeface="Calibri" panose="020F0502020204030204" pitchFamily="34" charset="0"/>
            </a:endParaRP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TOP 10 311 </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CASES REPORTED</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IN </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BROADWAY</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3" name="Picture 12" descr="Chart, bar chart&#10;&#10;Description automatically generated">
            <a:extLst>
              <a:ext uri="{FF2B5EF4-FFF2-40B4-BE49-F238E27FC236}">
                <a16:creationId xmlns:a16="http://schemas.microsoft.com/office/drawing/2014/main" id="{53622AF8-8C6B-844F-89CB-CD7EEE01B77E}"/>
              </a:ext>
            </a:extLst>
          </p:cNvPr>
          <p:cNvPicPr>
            <a:picLocks noChangeAspect="1"/>
          </p:cNvPicPr>
          <p:nvPr/>
        </p:nvPicPr>
        <p:blipFill rotWithShape="1">
          <a:blip r:embed="rId2">
            <a:extLst>
              <a:ext uri="{28A0092B-C50C-407E-A947-70E740481C1C}">
                <a14:useLocalDpi xmlns:a14="http://schemas.microsoft.com/office/drawing/2010/main" val="0"/>
              </a:ext>
            </a:extLst>
          </a:blip>
          <a:srcRect t="23404" r="-4" b="19435"/>
          <a:stretch/>
        </p:blipFill>
        <p:spPr>
          <a:xfrm>
            <a:off x="5028177" y="570334"/>
            <a:ext cx="6417063" cy="3677116"/>
          </a:xfrm>
          <a:prstGeom prst="rect">
            <a:avLst/>
          </a:prstGeom>
        </p:spPr>
      </p:pic>
      <p:sp>
        <p:nvSpPr>
          <p:cNvPr id="16" name="Content Placeholder 10">
            <a:extLst>
              <a:ext uri="{FF2B5EF4-FFF2-40B4-BE49-F238E27FC236}">
                <a16:creationId xmlns:a16="http://schemas.microsoft.com/office/drawing/2014/main" id="{F8F7048A-2360-4ED6-9AD7-9B257BC0CAAD}"/>
              </a:ext>
            </a:extLst>
          </p:cNvPr>
          <p:cNvSpPr>
            <a:spLocks noGrp="1"/>
          </p:cNvSpPr>
          <p:nvPr/>
        </p:nvSpPr>
        <p:spPr>
          <a:xfrm>
            <a:off x="4538303" y="4449108"/>
            <a:ext cx="7051014" cy="200503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Calibri" panose="020F0502020204030204" pitchFamily="34" charset="0"/>
                <a:cs typeface="Calibri" panose="020F0502020204030204" pitchFamily="34" charset="0"/>
              </a:rPr>
              <a:t>Now we have separated all the streets with Broadway and then we have made a graph for the CrossStreet_2 for finding a better neighborhood  if any one are searching to buy or rent a house.</a:t>
            </a:r>
          </a:p>
          <a:p>
            <a:pPr algn="just"/>
            <a:r>
              <a:rPr lang="en-US" sz="2000" dirty="0">
                <a:latin typeface="Calibri" panose="020F0502020204030204" pitchFamily="34" charset="0"/>
                <a:cs typeface="Calibri" panose="020F0502020204030204" pitchFamily="34" charset="0"/>
              </a:rPr>
              <a:t>This filter can help the user to look in detail about the locality in which they are about to move in.</a:t>
            </a:r>
          </a:p>
        </p:txBody>
      </p:sp>
    </p:spTree>
    <p:extLst>
      <p:ext uri="{BB962C8B-B14F-4D97-AF65-F5344CB8AC3E}">
        <p14:creationId xmlns:p14="http://schemas.microsoft.com/office/powerpoint/2010/main" val="186298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1" y="0"/>
            <a:ext cx="3780799"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0" y="898563"/>
            <a:ext cx="3780799" cy="4308872"/>
          </a:xfrm>
          <a:prstGeom prst="rect">
            <a:avLst/>
          </a:prstGeom>
          <a:noFill/>
        </p:spPr>
        <p:txBody>
          <a:bodyPr wrap="square" lIns="0" tIns="0" rIns="0" bIns="0" rtlCol="0">
            <a:spAutoFit/>
          </a:bodyPr>
          <a:lstStyle/>
          <a:p>
            <a:pPr algn="ctr">
              <a:tabLst>
                <a:tab pos="347663" algn="l"/>
              </a:tabLst>
            </a:pPr>
            <a:endParaRPr lang="en-US" sz="4000" b="1" dirty="0">
              <a:solidFill>
                <a:srgbClr val="FFFFFF"/>
              </a:solidFill>
              <a:latin typeface="Calibri" panose="020F0502020204030204" pitchFamily="34" charset="0"/>
              <a:cs typeface="Calibri" panose="020F0502020204030204" pitchFamily="34" charset="0"/>
            </a:endParaRPr>
          </a:p>
          <a:p>
            <a:pPr algn="ctr">
              <a:tabLst>
                <a:tab pos="347663" algn="l"/>
              </a:tabLst>
            </a:pPr>
            <a:endParaRPr lang="en-US" sz="4000" b="1" dirty="0">
              <a:solidFill>
                <a:schemeClr val="bg1"/>
              </a:solidFill>
              <a:latin typeface="Calibri" panose="020F0502020204030204" pitchFamily="34" charset="0"/>
              <a:cs typeface="Calibri" panose="020F0502020204030204" pitchFamily="34" charset="0"/>
            </a:endParaRP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TOP COMPLAINTS</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TAKING</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MOST TIME </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TO GET</a:t>
            </a: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RESOLVED</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028" name="Picture 4">
            <a:extLst>
              <a:ext uri="{FF2B5EF4-FFF2-40B4-BE49-F238E27FC236}">
                <a16:creationId xmlns:a16="http://schemas.microsoft.com/office/drawing/2014/main" id="{11A10D0E-A967-424F-8D6C-F203BFF1F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060" y="68579"/>
            <a:ext cx="7924799" cy="4474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331464-97C0-4C3A-A01B-E6FC00C9A56C}"/>
              </a:ext>
            </a:extLst>
          </p:cNvPr>
          <p:cNvSpPr txBox="1"/>
          <p:nvPr/>
        </p:nvSpPr>
        <p:spPr>
          <a:xfrm>
            <a:off x="3909060" y="4651569"/>
            <a:ext cx="8122919"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From the above categorical scatter graph, around 85% of the service requests belong to Transportation related queries - Blocked Driveway, Illegal parking, Vehicle Noise, and Road Traffic. </a:t>
            </a:r>
          </a:p>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From this plot we can understand that most of these issues have taken more time to get resolved. Government should take measures to increase social awareness and find some measures to reduce traffic problems.</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713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1" y="0"/>
            <a:ext cx="3780799"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1" y="2397805"/>
            <a:ext cx="3780799" cy="1231106"/>
          </a:xfrm>
          <a:prstGeom prst="rect">
            <a:avLst/>
          </a:prstGeom>
          <a:noFill/>
        </p:spPr>
        <p:txBody>
          <a:bodyPr wrap="square" lIns="0" tIns="0" rIns="0" bIns="0" rtlCol="0">
            <a:spAutoFit/>
          </a:bodyPr>
          <a:lstStyle/>
          <a:p>
            <a:pPr algn="ctr">
              <a:tabLst>
                <a:tab pos="347663" algn="l"/>
              </a:tabLst>
            </a:pPr>
            <a:endParaRPr lang="en-US" sz="4000" b="1" dirty="0">
              <a:solidFill>
                <a:srgbClr val="FFFFFF"/>
              </a:solidFill>
              <a:latin typeface="Calibri" panose="020F0502020204030204" pitchFamily="34" charset="0"/>
              <a:cs typeface="Calibri" panose="020F0502020204030204" pitchFamily="34" charset="0"/>
            </a:endParaRP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INSIGHTS</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2" name="TextBox 1">
            <a:extLst>
              <a:ext uri="{FF2B5EF4-FFF2-40B4-BE49-F238E27FC236}">
                <a16:creationId xmlns:a16="http://schemas.microsoft.com/office/drawing/2014/main" id="{94331464-97C0-4C3A-A01B-E6FC00C9A56C}"/>
              </a:ext>
            </a:extLst>
          </p:cNvPr>
          <p:cNvSpPr txBox="1"/>
          <p:nvPr/>
        </p:nvSpPr>
        <p:spPr>
          <a:xfrm>
            <a:off x="3848100" y="581923"/>
            <a:ext cx="8122919" cy="5786199"/>
          </a:xfrm>
          <a:prstGeom prst="rect">
            <a:avLst/>
          </a:prstGeom>
          <a:noFill/>
        </p:spPr>
        <p:txBody>
          <a:bodyPr wrap="square" rtlCol="0">
            <a:spAutoFit/>
          </a:bodyPr>
          <a:lstStyle/>
          <a:p>
            <a:pPr marL="457200" indent="-457200" algn="just" rtl="0" fontAlgn="base">
              <a:spcBef>
                <a:spcPts val="120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Maximum Complaints are raised are related to road and parking sector</a:t>
            </a:r>
          </a:p>
          <a:p>
            <a:pPr marL="457200" indent="-457200" algn="just" rtl="0" fontAlgn="base">
              <a:spcBef>
                <a:spcPts val="120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On an average, complains are closed in a span of 150 to 300 hours</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Transport and Road related issues are taking more time to get resolved as the number of these cases are quite high.</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Number of cases according to Borough goes as BROOKLYN &gt; QUEENS &gt; MANHATTAN &gt; BRONX &gt; STATEN ISLAND</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Complaint Types are Dependent on Location Type.</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Time taken for solving different complaint type are different</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The volume of complaints created and resolved has seen a steep increase since 2020.</a:t>
            </a:r>
          </a:p>
          <a:p>
            <a:pPr marL="457200" indent="-457200" algn="just" rtl="0" fontAlgn="base">
              <a:spcBef>
                <a:spcPts val="0"/>
              </a:spcBef>
              <a:spcAft>
                <a:spcPts val="0"/>
              </a:spcAft>
              <a:buFont typeface="+mj-lt"/>
              <a:buAutoNum type="arabicPeriod"/>
            </a:pPr>
            <a:endParaRPr lang="en-US" sz="2000" b="1" i="0" u="none" strike="noStrike" dirty="0">
              <a:effectLst/>
              <a:latin typeface="Calibri" panose="020F0502020204030204" pitchFamily="34" charset="0"/>
              <a:cs typeface="Calibri" panose="020F0502020204030204" pitchFamily="34" charset="0"/>
            </a:endParaRPr>
          </a:p>
          <a:p>
            <a:pPr marL="457200" indent="-457200" algn="just" rtl="0" fontAlgn="base">
              <a:spcBef>
                <a:spcPts val="0"/>
              </a:spcBef>
              <a:spcAft>
                <a:spcPts val="0"/>
              </a:spcAft>
              <a:buFont typeface="+mj-lt"/>
              <a:buAutoNum type="arabicPeriod"/>
            </a:pPr>
            <a:r>
              <a:rPr lang="en-US" sz="2000" b="1" i="0" u="none" strike="noStrike" dirty="0">
                <a:effectLst/>
                <a:latin typeface="Calibri" panose="020F0502020204030204" pitchFamily="34" charset="0"/>
                <a:cs typeface="Calibri" panose="020F0502020204030204" pitchFamily="34" charset="0"/>
              </a:rPr>
              <a:t>Most of these cases were complaints about issues faced by Tenants.</a:t>
            </a:r>
          </a:p>
        </p:txBody>
      </p:sp>
    </p:spTree>
    <p:extLst>
      <p:ext uri="{BB962C8B-B14F-4D97-AF65-F5344CB8AC3E}">
        <p14:creationId xmlns:p14="http://schemas.microsoft.com/office/powerpoint/2010/main" val="1824252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1" y="0"/>
            <a:ext cx="3004473"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TextBox 102"/>
          <p:cNvSpPr txBox="1"/>
          <p:nvPr/>
        </p:nvSpPr>
        <p:spPr>
          <a:xfrm>
            <a:off x="-403859" y="2389979"/>
            <a:ext cx="3780799" cy="1231106"/>
          </a:xfrm>
          <a:prstGeom prst="rect">
            <a:avLst/>
          </a:prstGeom>
          <a:noFill/>
        </p:spPr>
        <p:txBody>
          <a:bodyPr wrap="square" lIns="0" tIns="0" rIns="0" bIns="0" rtlCol="0">
            <a:spAutoFit/>
          </a:bodyPr>
          <a:lstStyle/>
          <a:p>
            <a:pPr algn="ctr">
              <a:tabLst>
                <a:tab pos="347663" algn="l"/>
              </a:tabLst>
            </a:pPr>
            <a:endParaRPr lang="en-US" sz="4000" b="1" dirty="0">
              <a:solidFill>
                <a:srgbClr val="FFFFFF"/>
              </a:solidFill>
              <a:latin typeface="Calibri" panose="020F0502020204030204" pitchFamily="34" charset="0"/>
              <a:cs typeface="Calibri" panose="020F0502020204030204" pitchFamily="34" charset="0"/>
            </a:endParaRPr>
          </a:p>
          <a:p>
            <a:pPr algn="ctr">
              <a:tabLst>
                <a:tab pos="347663" algn="l"/>
              </a:tabLst>
            </a:pPr>
            <a:r>
              <a:rPr lang="en-US" sz="4000" b="1" dirty="0">
                <a:solidFill>
                  <a:schemeClr val="bg1"/>
                </a:solidFill>
                <a:latin typeface="Calibri" panose="020F0502020204030204" pitchFamily="34" charset="0"/>
                <a:cs typeface="Calibri" panose="020F0502020204030204" pitchFamily="34" charset="0"/>
              </a:rPr>
              <a:t>REFERENCES</a:t>
            </a:r>
          </a:p>
        </p:txBody>
      </p: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2" name="TextBox 1">
            <a:extLst>
              <a:ext uri="{FF2B5EF4-FFF2-40B4-BE49-F238E27FC236}">
                <a16:creationId xmlns:a16="http://schemas.microsoft.com/office/drawing/2014/main" id="{94331464-97C0-4C3A-A01B-E6FC00C9A56C}"/>
              </a:ext>
            </a:extLst>
          </p:cNvPr>
          <p:cNvSpPr txBox="1"/>
          <p:nvPr/>
        </p:nvSpPr>
        <p:spPr>
          <a:xfrm>
            <a:off x="3253740" y="944880"/>
            <a:ext cx="8557260" cy="4555093"/>
          </a:xfrm>
          <a:prstGeom prst="rect">
            <a:avLst/>
          </a:prstGeom>
          <a:noFill/>
        </p:spPr>
        <p:txBody>
          <a:bodyPr wrap="square" rtlCol="0">
            <a:spAutoFit/>
          </a:bodyPr>
          <a:lstStyle/>
          <a:p>
            <a:r>
              <a:rPr lang="en-US" sz="2000" dirty="0">
                <a:solidFill>
                  <a:srgbClr val="000000"/>
                </a:solidFill>
                <a:latin typeface="Calibri" panose="020F0502020204030204" pitchFamily="34" charset="0"/>
                <a:cs typeface="Calibri" panose="020F0502020204030204" pitchFamily="34" charset="0"/>
              </a:rPr>
              <a:t>Big Data </a:t>
            </a:r>
            <a:r>
              <a:rPr lang="en-US" sz="2000" b="0" i="0" u="none" strike="noStrike" baseline="0" dirty="0">
                <a:solidFill>
                  <a:srgbClr val="000000"/>
                </a:solidFill>
                <a:latin typeface="Calibri" panose="020F0502020204030204" pitchFamily="34" charset="0"/>
                <a:cs typeface="Calibri" panose="020F0502020204030204" pitchFamily="34" charset="0"/>
              </a:rPr>
              <a:t>Definition, Importance, Examples &amp; Tools.(2019,September5). Retrieved from </a:t>
            </a:r>
            <a:r>
              <a:rPr lang="en-US" sz="2000" b="0" i="0" u="none" strike="noStrike" baseline="0" dirty="0">
                <a:latin typeface="Calibri" panose="020F0502020204030204" pitchFamily="34" charset="0"/>
                <a:cs typeface="Calibri" panose="020F0502020204030204" pitchFamily="34" charset="0"/>
              </a:rPr>
              <a:t>https://www.rd-alliance.org/group/big-data-ig-data-development-ig/wiki/</a:t>
            </a:r>
          </a:p>
          <a:p>
            <a:endParaRPr lang="en-US" sz="2000" dirty="0">
              <a:latin typeface="Calibri" panose="020F0502020204030204" pitchFamily="34" charset="0"/>
              <a:cs typeface="Calibri" panose="020F0502020204030204" pitchFamily="34" charset="0"/>
            </a:endParaRPr>
          </a:p>
          <a:p>
            <a:r>
              <a:rPr lang="en-US" sz="2000" b="0" i="0" u="none" strike="noStrike" baseline="0" dirty="0">
                <a:latin typeface="Calibri" panose="020F0502020204030204" pitchFamily="34" charset="0"/>
                <a:cs typeface="Calibri" panose="020F0502020204030204" pitchFamily="34" charset="0"/>
              </a:rPr>
              <a:t>big-data-definition-importance-examples-tools</a:t>
            </a:r>
          </a:p>
          <a:p>
            <a:r>
              <a:rPr lang="en-US" sz="2000" b="0" i="0" u="none" strike="noStrike" baseline="0" dirty="0">
                <a:solidFill>
                  <a:srgbClr val="000000"/>
                </a:solidFill>
                <a:latin typeface="Calibri" panose="020F0502020204030204" pitchFamily="34" charset="0"/>
                <a:cs typeface="Calibri" panose="020F0502020204030204" pitchFamily="34" charset="0"/>
              </a:rPr>
              <a:t>Unified Data Analytics.(n.d.).Retrieved from </a:t>
            </a:r>
            <a:r>
              <a:rPr lang="en-US" sz="2000" b="0" i="0" u="none" strike="noStrike" baseline="0" dirty="0">
                <a:latin typeface="Calibri" panose="020F0502020204030204" pitchFamily="34" charset="0"/>
                <a:cs typeface="Calibri" panose="020F0502020204030204" pitchFamily="34" charset="0"/>
              </a:rPr>
              <a:t>https://databricks.com/</a:t>
            </a:r>
            <a:endParaRPr lang="en-US" sz="2000" b="0" i="0" u="none" strike="noStrike" baseline="0" dirty="0">
              <a:solidFill>
                <a:srgbClr val="000000"/>
              </a:solidFill>
              <a:latin typeface="Calibri" panose="020F0502020204030204" pitchFamily="34" charset="0"/>
              <a:cs typeface="Calibri" panose="020F0502020204030204" pitchFamily="34" charset="0"/>
            </a:endParaRPr>
          </a:p>
          <a:p>
            <a:endParaRPr lang="en-US" sz="2000" b="0" i="0" u="none" strike="noStrike" baseline="0" dirty="0">
              <a:latin typeface="Calibri" panose="020F0502020204030204" pitchFamily="34" charset="0"/>
              <a:cs typeface="Calibri" panose="020F0502020204030204" pitchFamily="34" charset="0"/>
            </a:endParaRPr>
          </a:p>
          <a:p>
            <a:r>
              <a:rPr lang="en-US" sz="2000" b="0" i="0" u="none" strike="noStrike" baseline="0" dirty="0">
                <a:solidFill>
                  <a:srgbClr val="000000"/>
                </a:solidFill>
                <a:latin typeface="Calibri" panose="020F0502020204030204" pitchFamily="34" charset="0"/>
                <a:cs typeface="Calibri" panose="020F0502020204030204" pitchFamily="34" charset="0"/>
              </a:rPr>
              <a:t>Comparing Databricks to Apache Spark.(n.d.).Retrieved from </a:t>
            </a:r>
            <a:r>
              <a:rPr lang="en-US" sz="2000" b="0" i="0" u="none" strike="noStrike" baseline="0" dirty="0">
                <a:latin typeface="Calibri" panose="020F0502020204030204" pitchFamily="34" charset="0"/>
                <a:cs typeface="Calibri" panose="020F0502020204030204" pitchFamily="34" charset="0"/>
              </a:rPr>
              <a:t>https://databricks.com/spark/comparing-databricks-to-apache-spark</a:t>
            </a:r>
          </a:p>
          <a:p>
            <a:endParaRPr lang="en-US" sz="2000" b="0" i="0" u="none" strike="noStrike" baseline="0" dirty="0">
              <a:latin typeface="Calibri" panose="020F0502020204030204" pitchFamily="34" charset="0"/>
              <a:cs typeface="Calibri" panose="020F0502020204030204" pitchFamily="34" charset="0"/>
            </a:endParaRPr>
          </a:p>
          <a:p>
            <a:r>
              <a:rPr lang="en-US" sz="2000" b="0" i="0" u="none" strike="noStrike" baseline="0" dirty="0">
                <a:latin typeface="Calibri" panose="020F0502020204030204" pitchFamily="34" charset="0"/>
                <a:cs typeface="Calibri" panose="020F0502020204030204" pitchFamily="34" charset="0"/>
              </a:rPr>
              <a:t>Eckerson February, W.(n.d.).Which Big Data Platform Is Right For You? Retrieved from https://tdwi.org/articles/2016/02/05/which-big-data-platform.aspx</a:t>
            </a:r>
          </a:p>
          <a:p>
            <a:endParaRPr lang="en-US" sz="2000" b="0" i="0" u="none" strike="noStrike" baseline="0" dirty="0">
              <a:solidFill>
                <a:srgbClr val="000000"/>
              </a:solidFill>
              <a:latin typeface="Calibri" panose="020F0502020204030204" pitchFamily="34" charset="0"/>
              <a:cs typeface="Calibri" panose="020F0502020204030204" pitchFamily="34" charset="0"/>
            </a:endParaRPr>
          </a:p>
          <a:p>
            <a:pPr rtl="0" fontAlgn="base">
              <a:spcBef>
                <a:spcPts val="1200"/>
              </a:spcBef>
              <a:spcAft>
                <a:spcPts val="0"/>
              </a:spcAft>
            </a:pPr>
            <a:r>
              <a:rPr lang="en-US" sz="2000" dirty="0">
                <a:latin typeface="Calibri" panose="020F0502020204030204" pitchFamily="34" charset="0"/>
                <a:cs typeface="Calibri" panose="020F0502020204030204" pitchFamily="34" charset="0"/>
              </a:rPr>
              <a:t>Wood, C. (2016). What is 311?. Retrieved from https://www.govtech.com/dc/articles/What-is-311.html</a:t>
            </a:r>
            <a:endParaRPr lang="en-US" sz="2000" i="0" u="none" strike="noStrike"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490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DCD843C5-0DBD-4721-ACAD-288CC256EF82}"/>
              </a:ext>
            </a:extLst>
          </p:cNvPr>
          <p:cNvSpPr txBox="1"/>
          <p:nvPr/>
        </p:nvSpPr>
        <p:spPr>
          <a:xfrm>
            <a:off x="6038292" y="-80841"/>
            <a:ext cx="1154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sp>
        <p:nvSpPr>
          <p:cNvPr id="84" name="TextBox 83">
            <a:extLst>
              <a:ext uri="{FF2B5EF4-FFF2-40B4-BE49-F238E27FC236}">
                <a16:creationId xmlns:a16="http://schemas.microsoft.com/office/drawing/2014/main" id="{718427E4-C8C2-4C7F-B003-F0AB3FE295CC}"/>
              </a:ext>
            </a:extLst>
          </p:cNvPr>
          <p:cNvSpPr txBox="1"/>
          <p:nvPr/>
        </p:nvSpPr>
        <p:spPr>
          <a:xfrm>
            <a:off x="4114253" y="66639"/>
            <a:ext cx="4557851" cy="615553"/>
          </a:xfrm>
          <a:prstGeom prst="rect">
            <a:avLst/>
          </a:prstGeom>
          <a:noFill/>
        </p:spPr>
        <p:txBody>
          <a:bodyPr wrap="none" lIns="0" tIns="0" rIns="0" bIns="0" rtlCol="0">
            <a:spAutoFit/>
          </a:bodyPr>
          <a:lstStyle/>
          <a:p>
            <a:pPr algn="ctr">
              <a:tabLst>
                <a:tab pos="347663" algn="l"/>
              </a:tabLst>
            </a:pPr>
            <a:r>
              <a:rPr lang="en-US" sz="4000" b="1" dirty="0">
                <a:solidFill>
                  <a:schemeClr val="tx2">
                    <a:lumMod val="60000"/>
                    <a:lumOff val="40000"/>
                  </a:schemeClr>
                </a:solidFill>
                <a:latin typeface="Calibri" panose="020F0502020204030204" pitchFamily="34" charset="0"/>
                <a:cs typeface="Calibri" panose="020F0502020204030204" pitchFamily="34" charset="0"/>
              </a:rPr>
              <a:t>ABOUT THE DATASET</a:t>
            </a:r>
            <a:r>
              <a:rPr lang="en-US" sz="3200" b="1" dirty="0">
                <a:solidFill>
                  <a:schemeClr val="tx2">
                    <a:lumMod val="60000"/>
                    <a:lumOff val="40000"/>
                  </a:schemeClr>
                </a:solidFill>
                <a:latin typeface="+mj-lt"/>
              </a:rPr>
              <a:t> </a:t>
            </a:r>
          </a:p>
        </p:txBody>
      </p:sp>
      <p:pic>
        <p:nvPicPr>
          <p:cNvPr id="6" name="Picture 5">
            <a:extLst>
              <a:ext uri="{FF2B5EF4-FFF2-40B4-BE49-F238E27FC236}">
                <a16:creationId xmlns:a16="http://schemas.microsoft.com/office/drawing/2014/main" id="{EFAA0697-9BFD-470D-B6E7-51F2063AB623}"/>
              </a:ext>
            </a:extLst>
          </p:cNvPr>
          <p:cNvPicPr>
            <a:picLocks noChangeAspect="1"/>
          </p:cNvPicPr>
          <p:nvPr/>
        </p:nvPicPr>
        <p:blipFill>
          <a:blip r:embed="rId2"/>
          <a:stretch>
            <a:fillRect/>
          </a:stretch>
        </p:blipFill>
        <p:spPr>
          <a:xfrm>
            <a:off x="7877175" y="1344814"/>
            <a:ext cx="4238625" cy="4470550"/>
          </a:xfrm>
          <a:prstGeom prst="rect">
            <a:avLst/>
          </a:prstGeom>
        </p:spPr>
      </p:pic>
      <p:sp>
        <p:nvSpPr>
          <p:cNvPr id="7" name="TextBox 6">
            <a:extLst>
              <a:ext uri="{FF2B5EF4-FFF2-40B4-BE49-F238E27FC236}">
                <a16:creationId xmlns:a16="http://schemas.microsoft.com/office/drawing/2014/main" id="{278AB685-88E8-4CD3-BB5B-BFC97CEE235A}"/>
              </a:ext>
            </a:extLst>
          </p:cNvPr>
          <p:cNvSpPr txBox="1"/>
          <p:nvPr/>
        </p:nvSpPr>
        <p:spPr>
          <a:xfrm>
            <a:off x="231863" y="780026"/>
            <a:ext cx="7764780"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We opted for this dataset so that we could analyze real time issues happening in New York City.</a:t>
            </a:r>
          </a:p>
          <a:p>
            <a:pPr marL="342900" indent="-342900"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911 was not chosen because as students, it is not in our hands to be able to help people as most of these require a quick response and physical presence. Some of the attributes of the data set are:</a:t>
            </a:r>
          </a:p>
          <a:p>
            <a:pPr marL="342900" indent="-342900"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Unique Key</a:t>
            </a:r>
            <a:r>
              <a:rPr lang="en-US" sz="2000" dirty="0">
                <a:latin typeface="Calibri" panose="020F0502020204030204" pitchFamily="34" charset="0"/>
                <a:cs typeface="Calibri" panose="020F0502020204030204" pitchFamily="34" charset="0"/>
              </a:rPr>
              <a:t>: This identifies a unique service request record per row</a:t>
            </a: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Time Period</a:t>
            </a:r>
            <a:r>
              <a:rPr lang="en-US" sz="2000" dirty="0">
                <a:latin typeface="Calibri" panose="020F0502020204030204" pitchFamily="34" charset="0"/>
                <a:cs typeface="Calibri" panose="020F0502020204030204" pitchFamily="34" charset="0"/>
              </a:rPr>
              <a:t>: Created date, Closed date, Due date</a:t>
            </a: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Location</a:t>
            </a:r>
            <a:r>
              <a:rPr lang="en-US" sz="2000" dirty="0">
                <a:latin typeface="Calibri" panose="020F0502020204030204" pitchFamily="34" charset="0"/>
                <a:cs typeface="Calibri" panose="020F0502020204030204" pitchFamily="34" charset="0"/>
              </a:rPr>
              <a:t>: X coordinate, Y coordinate, Latitude, Longitude, Location</a:t>
            </a:r>
          </a:p>
          <a:p>
            <a:pPr marL="342900" indent="-342900"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Agency Name</a:t>
            </a:r>
            <a:r>
              <a:rPr lang="en-US" sz="2000" dirty="0">
                <a:latin typeface="Calibri" panose="020F0502020204030204" pitchFamily="34" charset="0"/>
                <a:cs typeface="Calibri" panose="020F0502020204030204" pitchFamily="34" charset="0"/>
              </a:rPr>
              <a:t>: This is the name of the serving government agency</a:t>
            </a: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Complaint type </a:t>
            </a:r>
            <a:r>
              <a:rPr lang="en-US" sz="2000" dirty="0">
                <a:latin typeface="Calibri" panose="020F0502020204030204" pitchFamily="34" charset="0"/>
                <a:cs typeface="Calibri" panose="020F0502020204030204" pitchFamily="34" charset="0"/>
              </a:rPr>
              <a:t>and </a:t>
            </a:r>
            <a:r>
              <a:rPr lang="en-US" sz="2000" b="1" dirty="0">
                <a:latin typeface="Calibri" panose="020F0502020204030204" pitchFamily="34" charset="0"/>
                <a:cs typeface="Calibri" panose="020F0502020204030204" pitchFamily="34" charset="0"/>
              </a:rPr>
              <a:t>Descriptor</a:t>
            </a:r>
            <a:r>
              <a:rPr lang="en-US" sz="2000" dirty="0">
                <a:latin typeface="Calibri" panose="020F0502020204030204" pitchFamily="34" charset="0"/>
                <a:cs typeface="Calibri" panose="020F0502020204030204" pitchFamily="34" charset="0"/>
              </a:rPr>
              <a:t> are associated with identifying the topic of incident or condition</a:t>
            </a:r>
          </a:p>
          <a:p>
            <a:pPr marL="342900" indent="-342900" algn="jus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Status</a:t>
            </a:r>
            <a:r>
              <a:rPr lang="en-US" sz="2000" dirty="0">
                <a:latin typeface="Calibri" panose="020F0502020204030204" pitchFamily="34" charset="0"/>
                <a:cs typeface="Calibri" panose="020F0502020204030204" pitchFamily="34" charset="0"/>
              </a:rPr>
              <a:t>: This indicates if a complaint type has been resolved</a:t>
            </a: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Vehicle Type</a:t>
            </a:r>
            <a:r>
              <a:rPr lang="en-US" sz="2000" dirty="0">
                <a:latin typeface="Calibri" panose="020F0502020204030204" pitchFamily="34" charset="0"/>
                <a:cs typeface="Calibri" panose="020F0502020204030204" pitchFamily="34" charset="0"/>
              </a:rPr>
              <a:t>: This provides clarity if the incident is caused by a taxi, private cars or trucks</a:t>
            </a:r>
          </a:p>
        </p:txBody>
      </p:sp>
    </p:spTree>
    <p:extLst>
      <p:ext uri="{BB962C8B-B14F-4D97-AF65-F5344CB8AC3E}">
        <p14:creationId xmlns:p14="http://schemas.microsoft.com/office/powerpoint/2010/main" val="151977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4</a:t>
            </a:r>
          </a:p>
        </p:txBody>
      </p:sp>
      <p:grpSp>
        <p:nvGrpSpPr>
          <p:cNvPr id="80" name="Group 79" descr="This is an icon of paper money."/>
          <p:cNvGrpSpPr/>
          <p:nvPr/>
        </p:nvGrpSpPr>
        <p:grpSpPr>
          <a:xfrm>
            <a:off x="841066" y="1240522"/>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TextBox 106"/>
          <p:cNvSpPr txBox="1"/>
          <p:nvPr/>
        </p:nvSpPr>
        <p:spPr>
          <a:xfrm>
            <a:off x="2714801" y="1110054"/>
            <a:ext cx="661440" cy="466043"/>
          </a:xfrm>
          <a:prstGeom prst="rect">
            <a:avLst/>
          </a:prstGeom>
          <a:noFill/>
        </p:spPr>
        <p:txBody>
          <a:bodyPr wrap="none" lIns="0" tIns="0" rIns="0" bIns="0" rtlCol="0">
            <a:spAutoFit/>
          </a:bodyPr>
          <a:lstStyle/>
          <a:p>
            <a:r>
              <a:rPr lang="en-US" sz="3200" dirty="0">
                <a:solidFill>
                  <a:schemeClr val="bg1"/>
                </a:solidFill>
                <a:latin typeface="+mj-lt"/>
              </a:rPr>
              <a:t>35%</a:t>
            </a:r>
          </a:p>
        </p:txBody>
      </p:sp>
      <p:sp>
        <p:nvSpPr>
          <p:cNvPr id="108" name="TextBox 107"/>
          <p:cNvSpPr txBox="1"/>
          <p:nvPr/>
        </p:nvSpPr>
        <p:spPr>
          <a:xfrm>
            <a:off x="1518369" y="1139182"/>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sp>
        <p:nvSpPr>
          <p:cNvPr id="91" name="Freeform 18" descr="This is an icon of a human being. "/>
          <p:cNvSpPr>
            <a:spLocks noEditPoints="1"/>
          </p:cNvSpPr>
          <p:nvPr/>
        </p:nvSpPr>
        <p:spPr bwMode="auto">
          <a:xfrm>
            <a:off x="4749270" y="1182277"/>
            <a:ext cx="244300" cy="32159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TextBox 108"/>
          <p:cNvSpPr txBox="1"/>
          <p:nvPr/>
        </p:nvSpPr>
        <p:spPr>
          <a:xfrm>
            <a:off x="6581930" y="1100092"/>
            <a:ext cx="661440" cy="466043"/>
          </a:xfrm>
          <a:prstGeom prst="rect">
            <a:avLst/>
          </a:prstGeom>
          <a:noFill/>
        </p:spPr>
        <p:txBody>
          <a:bodyPr wrap="none" lIns="0" tIns="0" rIns="0" bIns="0" rtlCol="0">
            <a:spAutoFit/>
          </a:bodyPr>
          <a:lstStyle/>
          <a:p>
            <a:r>
              <a:rPr lang="en-US" sz="3200" dirty="0">
                <a:solidFill>
                  <a:schemeClr val="bg1"/>
                </a:solidFill>
                <a:latin typeface="+mj-lt"/>
              </a:rPr>
              <a:t>60%</a:t>
            </a:r>
          </a:p>
        </p:txBody>
      </p:sp>
      <p:sp>
        <p:nvSpPr>
          <p:cNvPr id="110" name="TextBox 109"/>
          <p:cNvSpPr txBox="1"/>
          <p:nvPr/>
        </p:nvSpPr>
        <p:spPr>
          <a:xfrm>
            <a:off x="5385498" y="1129220"/>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sp>
        <p:nvSpPr>
          <p:cNvPr id="111" name="TextBox 110"/>
          <p:cNvSpPr txBox="1"/>
          <p:nvPr/>
        </p:nvSpPr>
        <p:spPr>
          <a:xfrm>
            <a:off x="10466189" y="1110054"/>
            <a:ext cx="661440" cy="466043"/>
          </a:xfrm>
          <a:prstGeom prst="rect">
            <a:avLst/>
          </a:prstGeom>
          <a:noFill/>
        </p:spPr>
        <p:txBody>
          <a:bodyPr wrap="none" lIns="0" tIns="0" rIns="0" bIns="0" rtlCol="0">
            <a:spAutoFit/>
          </a:bodyPr>
          <a:lstStyle/>
          <a:p>
            <a:r>
              <a:rPr lang="en-US" sz="3200" dirty="0">
                <a:solidFill>
                  <a:schemeClr val="bg1"/>
                </a:solidFill>
                <a:latin typeface="+mj-lt"/>
              </a:rPr>
              <a:t>73%</a:t>
            </a:r>
          </a:p>
        </p:txBody>
      </p:sp>
      <p:sp>
        <p:nvSpPr>
          <p:cNvPr id="112" name="TextBox 111"/>
          <p:cNvSpPr txBox="1"/>
          <p:nvPr/>
        </p:nvSpPr>
        <p:spPr>
          <a:xfrm>
            <a:off x="9269757" y="1139182"/>
            <a:ext cx="1171540" cy="407787"/>
          </a:xfrm>
          <a:prstGeom prst="rect">
            <a:avLst/>
          </a:prstGeom>
          <a:noFill/>
        </p:spPr>
        <p:txBody>
          <a:bodyPr wrap="square" lIns="0" tIns="0" rIns="0" bIns="0" rtlCol="0">
            <a:spAutoFit/>
          </a:bodyPr>
          <a:lstStyle/>
          <a:p>
            <a:r>
              <a:rPr lang="en-US" sz="1400" dirty="0">
                <a:solidFill>
                  <a:schemeClr val="bg1"/>
                </a:solidFill>
              </a:rPr>
              <a:t>Lorem ipsum dolor sit amet. </a:t>
            </a:r>
          </a:p>
        </p:txBody>
      </p:sp>
      <p:sp>
        <p:nvSpPr>
          <p:cNvPr id="40" name="TextBox 39">
            <a:extLst>
              <a:ext uri="{FF2B5EF4-FFF2-40B4-BE49-F238E27FC236}">
                <a16:creationId xmlns:a16="http://schemas.microsoft.com/office/drawing/2014/main" id="{FFAEF1C8-817C-4EBC-A4FB-3ED2DB7FCBF8}"/>
              </a:ext>
            </a:extLst>
          </p:cNvPr>
          <p:cNvSpPr txBox="1"/>
          <p:nvPr/>
        </p:nvSpPr>
        <p:spPr>
          <a:xfrm>
            <a:off x="3888175" y="541936"/>
            <a:ext cx="4850046" cy="615553"/>
          </a:xfrm>
          <a:prstGeom prst="rect">
            <a:avLst/>
          </a:prstGeom>
          <a:noFill/>
        </p:spPr>
        <p:txBody>
          <a:bodyPr wrap="none" lIns="0" tIns="0" rIns="0" bIns="0" rtlCol="0">
            <a:spAutoFit/>
          </a:bodyPr>
          <a:lstStyle/>
          <a:p>
            <a:pPr algn="ctr">
              <a:tabLst>
                <a:tab pos="347663" algn="l"/>
              </a:tabLst>
            </a:pPr>
            <a:r>
              <a:rPr lang="en-US" sz="4000" b="1" dirty="0">
                <a:solidFill>
                  <a:schemeClr val="tx2">
                    <a:lumMod val="60000"/>
                    <a:lumOff val="40000"/>
                  </a:schemeClr>
                </a:solidFill>
                <a:latin typeface="Calibri" panose="020F0502020204030204" pitchFamily="34" charset="0"/>
                <a:cs typeface="Calibri" panose="020F0502020204030204" pitchFamily="34" charset="0"/>
              </a:rPr>
              <a:t>PROBLEM STATEMENT</a:t>
            </a:r>
            <a:r>
              <a:rPr lang="en-US" sz="3200" b="1" dirty="0">
                <a:solidFill>
                  <a:schemeClr val="tx2">
                    <a:lumMod val="60000"/>
                    <a:lumOff val="40000"/>
                  </a:schemeClr>
                </a:solidFill>
                <a:latin typeface="+mj-lt"/>
              </a:rPr>
              <a:t> </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pic>
        <p:nvPicPr>
          <p:cNvPr id="4" name="Picture 3">
            <a:extLst>
              <a:ext uri="{FF2B5EF4-FFF2-40B4-BE49-F238E27FC236}">
                <a16:creationId xmlns:a16="http://schemas.microsoft.com/office/drawing/2014/main" id="{3CC87184-629E-4882-BBD6-2CCE2E4FFD31}"/>
              </a:ext>
            </a:extLst>
          </p:cNvPr>
          <p:cNvPicPr>
            <a:picLocks noChangeAspect="1"/>
          </p:cNvPicPr>
          <p:nvPr/>
        </p:nvPicPr>
        <p:blipFill>
          <a:blip r:embed="rId2"/>
          <a:stretch>
            <a:fillRect/>
          </a:stretch>
        </p:blipFill>
        <p:spPr>
          <a:xfrm>
            <a:off x="7918836" y="1783189"/>
            <a:ext cx="4133850" cy="4286250"/>
          </a:xfrm>
          <a:prstGeom prst="rect">
            <a:avLst/>
          </a:prstGeom>
        </p:spPr>
      </p:pic>
      <p:sp>
        <p:nvSpPr>
          <p:cNvPr id="6" name="TextBox 5">
            <a:extLst>
              <a:ext uri="{FF2B5EF4-FFF2-40B4-BE49-F238E27FC236}">
                <a16:creationId xmlns:a16="http://schemas.microsoft.com/office/drawing/2014/main" id="{9C9AD322-2C57-4117-8B28-D7C034390133}"/>
              </a:ext>
            </a:extLst>
          </p:cNvPr>
          <p:cNvSpPr txBox="1"/>
          <p:nvPr/>
        </p:nvSpPr>
        <p:spPr>
          <a:xfrm>
            <a:off x="784860" y="1853416"/>
            <a:ext cx="68199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New York 311’s mission is to provide easy and quick access to government service and information with bets customer service to its people</a:t>
            </a:r>
          </a:p>
          <a:p>
            <a:pPr algn="just"/>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Everyday NYC311 receives thousands of requests related to non-emergency situations for the welfare of the society</a:t>
            </a:r>
          </a:p>
          <a:p>
            <a:pPr algn="just"/>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These requests are received by NYC311 and forwarded to relevant agencies like police, buildings, or transportations</a:t>
            </a:r>
          </a:p>
          <a:p>
            <a:pPr algn="just"/>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The agencies respond to these service requests, address them and close the cases successfully.</a:t>
            </a:r>
          </a:p>
        </p:txBody>
      </p:sp>
    </p:spTree>
    <p:extLst>
      <p:ext uri="{BB962C8B-B14F-4D97-AF65-F5344CB8AC3E}">
        <p14:creationId xmlns:p14="http://schemas.microsoft.com/office/powerpoint/2010/main" val="329334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5</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12" name="Picture 11">
            <a:extLst>
              <a:ext uri="{FF2B5EF4-FFF2-40B4-BE49-F238E27FC236}">
                <a16:creationId xmlns:a16="http://schemas.microsoft.com/office/drawing/2014/main" id="{B8A5B8CB-140C-48F3-B264-E620CA23D61F}"/>
              </a:ext>
            </a:extLst>
          </p:cNvPr>
          <p:cNvPicPr>
            <a:picLocks noChangeAspect="1"/>
          </p:cNvPicPr>
          <p:nvPr/>
        </p:nvPicPr>
        <p:blipFill>
          <a:blip r:embed="rId2"/>
          <a:stretch>
            <a:fillRect/>
          </a:stretch>
        </p:blipFill>
        <p:spPr>
          <a:xfrm>
            <a:off x="6096000" y="0"/>
            <a:ext cx="6096000" cy="6858000"/>
          </a:xfrm>
          <a:prstGeom prst="rect">
            <a:avLst/>
          </a:prstGeom>
        </p:spPr>
      </p:pic>
      <p:sp>
        <p:nvSpPr>
          <p:cNvPr id="43" name="TextBox 42">
            <a:extLst>
              <a:ext uri="{FF2B5EF4-FFF2-40B4-BE49-F238E27FC236}">
                <a16:creationId xmlns:a16="http://schemas.microsoft.com/office/drawing/2014/main" id="{C0F1F07A-BE2E-4337-A0C3-6D0CBAD52248}"/>
              </a:ext>
            </a:extLst>
          </p:cNvPr>
          <p:cNvSpPr txBox="1"/>
          <p:nvPr/>
        </p:nvSpPr>
        <p:spPr>
          <a:xfrm>
            <a:off x="1375782" y="762916"/>
            <a:ext cx="3474028" cy="615553"/>
          </a:xfrm>
          <a:prstGeom prst="rect">
            <a:avLst/>
          </a:prstGeom>
          <a:noFill/>
        </p:spPr>
        <p:txBody>
          <a:bodyPr wrap="none" lIns="0" tIns="0" rIns="0" bIns="0" rtlCol="0">
            <a:spAutoFit/>
          </a:bodyPr>
          <a:lstStyle/>
          <a:p>
            <a:pPr algn="ctr">
              <a:tabLst>
                <a:tab pos="347663" algn="l"/>
              </a:tabLst>
            </a:pPr>
            <a:r>
              <a:rPr lang="en-US" sz="4000" b="1" dirty="0">
                <a:solidFill>
                  <a:schemeClr val="tx2">
                    <a:lumMod val="60000"/>
                    <a:lumOff val="40000"/>
                  </a:schemeClr>
                </a:solidFill>
                <a:latin typeface="Calibri" panose="020F0502020204030204" pitchFamily="34" charset="0"/>
                <a:cs typeface="Calibri" panose="020F0502020204030204" pitchFamily="34" charset="0"/>
              </a:rPr>
              <a:t>WHY BIG DATA?</a:t>
            </a:r>
            <a:r>
              <a:rPr lang="en-US" sz="3200" b="1" dirty="0">
                <a:solidFill>
                  <a:schemeClr val="tx2">
                    <a:lumMod val="60000"/>
                    <a:lumOff val="40000"/>
                  </a:schemeClr>
                </a:solidFill>
                <a:latin typeface="+mj-lt"/>
              </a:rPr>
              <a:t> </a:t>
            </a:r>
          </a:p>
        </p:txBody>
      </p:sp>
      <p:sp>
        <p:nvSpPr>
          <p:cNvPr id="13" name="TextBox 12">
            <a:extLst>
              <a:ext uri="{FF2B5EF4-FFF2-40B4-BE49-F238E27FC236}">
                <a16:creationId xmlns:a16="http://schemas.microsoft.com/office/drawing/2014/main" id="{D6E7A87C-ACE8-40D3-AC5E-40BBBDDD57B5}"/>
              </a:ext>
            </a:extLst>
          </p:cNvPr>
          <p:cNvSpPr txBox="1"/>
          <p:nvPr/>
        </p:nvSpPr>
        <p:spPr>
          <a:xfrm>
            <a:off x="662940" y="1981200"/>
            <a:ext cx="5669280"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Big Data can handle high volumes of data</a:t>
            </a:r>
          </a:p>
          <a:p>
            <a:pPr marL="342900" indent="-342900" algn="just">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Allows fast and quick retrieval of large data</a:t>
            </a:r>
          </a:p>
          <a:p>
            <a:pPr marL="342900" indent="-342900" algn="just">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It is a cost saving procedure</a:t>
            </a:r>
          </a:p>
          <a:p>
            <a:pPr marL="342900" indent="-342900" algn="just">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Helps in understanding the market condition</a:t>
            </a:r>
          </a:p>
          <a:p>
            <a:pPr marL="342900" indent="-342900" algn="just">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Provides ability to visualize valuable insights from the chosen data</a:t>
            </a:r>
          </a:p>
        </p:txBody>
      </p:sp>
    </p:spTree>
    <p:extLst>
      <p:ext uri="{BB962C8B-B14F-4D97-AF65-F5344CB8AC3E}">
        <p14:creationId xmlns:p14="http://schemas.microsoft.com/office/powerpoint/2010/main" val="167683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22A5C56-DFFD-4557-A19C-A250AFFB1D6C}"/>
              </a:ext>
            </a:extLst>
          </p:cNvPr>
          <p:cNvSpPr>
            <a:spLocks noGrp="1"/>
          </p:cNvSpPr>
          <p:nvPr>
            <p:ph type="title"/>
          </p:nvPr>
        </p:nvSpPr>
        <p:spPr/>
        <p:txBody>
          <a:bodyPr/>
          <a:lstStyle/>
          <a:p>
            <a:r>
              <a:rPr lang="en-US" dirty="0"/>
              <a:t>Slide 6</a:t>
            </a:r>
          </a:p>
        </p:txBody>
      </p:sp>
      <p:sp>
        <p:nvSpPr>
          <p:cNvPr id="63" name="TextBox 62">
            <a:extLst>
              <a:ext uri="{FF2B5EF4-FFF2-40B4-BE49-F238E27FC236}">
                <a16:creationId xmlns:a16="http://schemas.microsoft.com/office/drawing/2014/main" id="{80F4E208-2D9D-4EC1-BF9C-871B2D53F676}"/>
              </a:ext>
            </a:extLst>
          </p:cNvPr>
          <p:cNvSpPr txBox="1"/>
          <p:nvPr/>
        </p:nvSpPr>
        <p:spPr>
          <a:xfrm>
            <a:off x="4430638" y="420015"/>
            <a:ext cx="4130874" cy="615553"/>
          </a:xfrm>
          <a:prstGeom prst="rect">
            <a:avLst/>
          </a:prstGeom>
          <a:noFill/>
        </p:spPr>
        <p:txBody>
          <a:bodyPr wrap="none" lIns="0" tIns="0" rIns="0" bIns="0" rtlCol="0">
            <a:spAutoFit/>
          </a:bodyPr>
          <a:lstStyle/>
          <a:p>
            <a:pPr algn="ctr">
              <a:tabLst>
                <a:tab pos="347663" algn="l"/>
              </a:tabLst>
            </a:pPr>
            <a:r>
              <a:rPr lang="en-US" sz="4000" b="1" dirty="0">
                <a:solidFill>
                  <a:schemeClr val="tx2">
                    <a:lumMod val="60000"/>
                    <a:lumOff val="40000"/>
                  </a:schemeClr>
                </a:solidFill>
                <a:latin typeface="Calibri" panose="020F0502020204030204" pitchFamily="34" charset="0"/>
                <a:cs typeface="Calibri" panose="020F0502020204030204" pitchFamily="34" charset="0"/>
              </a:rPr>
              <a:t>WHY DATABRICKS?</a:t>
            </a:r>
            <a:r>
              <a:rPr lang="en-US" sz="3200" b="1" dirty="0">
                <a:solidFill>
                  <a:schemeClr val="tx2">
                    <a:lumMod val="60000"/>
                    <a:lumOff val="40000"/>
                  </a:schemeClr>
                </a:solidFill>
                <a:latin typeface="+mj-lt"/>
              </a:rPr>
              <a:t> </a:t>
            </a:r>
          </a:p>
        </p:txBody>
      </p:sp>
      <p:pic>
        <p:nvPicPr>
          <p:cNvPr id="4" name="Picture 3">
            <a:extLst>
              <a:ext uri="{FF2B5EF4-FFF2-40B4-BE49-F238E27FC236}">
                <a16:creationId xmlns:a16="http://schemas.microsoft.com/office/drawing/2014/main" id="{B0D5A6D7-9A34-44E4-A561-9AD1C417E6CA}"/>
              </a:ext>
            </a:extLst>
          </p:cNvPr>
          <p:cNvPicPr>
            <a:picLocks noChangeAspect="1"/>
          </p:cNvPicPr>
          <p:nvPr/>
        </p:nvPicPr>
        <p:blipFill>
          <a:blip r:embed="rId2"/>
          <a:stretch>
            <a:fillRect/>
          </a:stretch>
        </p:blipFill>
        <p:spPr>
          <a:xfrm>
            <a:off x="6696551" y="1446371"/>
            <a:ext cx="5324475" cy="4181475"/>
          </a:xfrm>
          <a:prstGeom prst="rect">
            <a:avLst/>
          </a:prstGeom>
        </p:spPr>
      </p:pic>
      <p:sp>
        <p:nvSpPr>
          <p:cNvPr id="5" name="TextBox 4">
            <a:extLst>
              <a:ext uri="{FF2B5EF4-FFF2-40B4-BE49-F238E27FC236}">
                <a16:creationId xmlns:a16="http://schemas.microsoft.com/office/drawing/2014/main" id="{69F2A2AB-CCD3-4B8E-BD3C-ADB3A7CF2C58}"/>
              </a:ext>
            </a:extLst>
          </p:cNvPr>
          <p:cNvSpPr txBox="1"/>
          <p:nvPr/>
        </p:nvSpPr>
        <p:spPr>
          <a:xfrm>
            <a:off x="1111091" y="1638300"/>
            <a:ext cx="5585460" cy="4708981"/>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It has a free community edition </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It has a powerful platform connectivity</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Allows Data Exploration</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Provides platform for data preparation</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Data Modelling</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Model Deployment</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Highly reliable</a:t>
            </a:r>
          </a:p>
          <a:p>
            <a:pPr marL="342900" indent="-342900">
              <a:buFont typeface="Arial" panose="020B0604020202020204" pitchFamily="34" charset="0"/>
              <a:buChar char="•"/>
            </a:pPr>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Performance data pipelines</a:t>
            </a:r>
          </a:p>
        </p:txBody>
      </p:sp>
    </p:spTree>
    <p:extLst>
      <p:ext uri="{BB962C8B-B14F-4D97-AF65-F5344CB8AC3E}">
        <p14:creationId xmlns:p14="http://schemas.microsoft.com/office/powerpoint/2010/main" val="19816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2" name="TextBox 141"/>
          <p:cNvSpPr txBox="1"/>
          <p:nvPr/>
        </p:nvSpPr>
        <p:spPr>
          <a:xfrm>
            <a:off x="1296448" y="2187997"/>
            <a:ext cx="482978" cy="340300"/>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p:cNvSpPr txBox="1"/>
          <p:nvPr/>
        </p:nvSpPr>
        <p:spPr>
          <a:xfrm>
            <a:off x="1296448" y="1126843"/>
            <a:ext cx="482978" cy="340300"/>
          </a:xfrm>
          <a:prstGeom prst="rect">
            <a:avLst/>
          </a:prstGeom>
          <a:noFill/>
        </p:spPr>
        <p:txBody>
          <a:bodyPr wrap="none" lIns="0" tIns="0" rIns="0" bIns="0" rtlCol="0">
            <a:spAutoFit/>
          </a:bodyPr>
          <a:lstStyle/>
          <a:p>
            <a:r>
              <a:rPr lang="en-US" sz="2400" dirty="0">
                <a:solidFill>
                  <a:schemeClr val="bg1"/>
                </a:solidFill>
                <a:latin typeface="+mj-lt"/>
              </a:rPr>
              <a:t>35%</a:t>
            </a:r>
          </a:p>
        </p:txBody>
      </p:sp>
      <p:sp>
        <p:nvSpPr>
          <p:cNvPr id="145" name="TextBox 144"/>
          <p:cNvSpPr txBox="1"/>
          <p:nvPr/>
        </p:nvSpPr>
        <p:spPr>
          <a:xfrm>
            <a:off x="7780020" y="3242496"/>
            <a:ext cx="3886200" cy="2215991"/>
          </a:xfrm>
          <a:prstGeom prst="rect">
            <a:avLst/>
          </a:prstGeom>
          <a:noFill/>
        </p:spPr>
        <p:txBody>
          <a:bodyPr wrap="square" lIns="0" tIns="0" rIns="0" bIns="0" rtlCol="0">
            <a:spAutoFit/>
          </a:bodyPr>
          <a:lstStyle/>
          <a:p>
            <a:pPr algn="ctr"/>
            <a:r>
              <a:rPr lang="en-US" dirty="0">
                <a:solidFill>
                  <a:schemeClr val="bg1"/>
                </a:solidFill>
              </a:rPr>
              <a:t>Lorem ipsum dolor sit amet, consectetur adipiscing elit. Etiam vulputate est a convallis placerat. Orci varius natoque penatibus et magnis dis parturient montes, nascetur ridiculus mus. Aenean congue tortor eu tortor pellentesque, at ullamcorper est vulputate. Sed feugiat.</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C183D7F6-B498-43B3-948B-1728B52AA6E4}">
                <adec:decorative xmlns:adec="http://schemas.microsoft.com/office/drawing/2017/decorative" val="1"/>
              </a:ext>
            </a:extLst>
          </p:cNvPr>
          <p:cNvGrpSpPr/>
          <p:nvPr/>
        </p:nvGrpSpPr>
        <p:grpSpPr>
          <a:xfrm>
            <a:off x="816617" y="3307745"/>
            <a:ext cx="962807" cy="340300"/>
            <a:chOff x="816617" y="3307745"/>
            <a:chExt cx="962807" cy="340300"/>
          </a:xfrm>
        </p:grpSpPr>
        <p:pic>
          <p:nvPicPr>
            <p:cNvPr id="117" name="Picture 116" descr="This image is an icon of a human being. "/>
            <p:cNvPicPr>
              <a:picLocks noChangeAspect="1"/>
            </p:cNvPicPr>
            <p:nvPr/>
          </p:nvPicPr>
          <p:blipFill>
            <a:blip r:embed="rId2"/>
            <a:stretch>
              <a:fillRect/>
            </a:stretch>
          </p:blipFill>
          <p:spPr>
            <a:xfrm>
              <a:off x="816617" y="3346008"/>
              <a:ext cx="231766" cy="263774"/>
            </a:xfrm>
            <a:prstGeom prst="rect">
              <a:avLst/>
            </a:prstGeom>
          </p:spPr>
        </p:pic>
        <p:sp>
          <p:nvSpPr>
            <p:cNvPr id="144" name="TextBox 143"/>
            <p:cNvSpPr txBox="1"/>
            <p:nvPr/>
          </p:nvSpPr>
          <p:spPr>
            <a:xfrm>
              <a:off x="1296446" y="3307745"/>
              <a:ext cx="482978" cy="340300"/>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descr="An abstract connection in pale grey background">
            <a:extLst>
              <a:ext uri="{FF2B5EF4-FFF2-40B4-BE49-F238E27FC236}">
                <a16:creationId xmlns:a16="http://schemas.microsoft.com/office/drawing/2014/main" id="{94377B8C-E7FA-495D-A21F-FE40691BBB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 y="0"/>
            <a:ext cx="12191356" cy="6858000"/>
          </a:xfrm>
          <a:prstGeom prst="rect">
            <a:avLst/>
          </a:prstGeom>
        </p:spPr>
      </p:pic>
      <p:sp>
        <p:nvSpPr>
          <p:cNvPr id="6" name="TextBox 5">
            <a:extLst>
              <a:ext uri="{FF2B5EF4-FFF2-40B4-BE49-F238E27FC236}">
                <a16:creationId xmlns:a16="http://schemas.microsoft.com/office/drawing/2014/main" id="{8D1D0224-9A2A-45F7-A739-84F231A7AD2F}"/>
              </a:ext>
            </a:extLst>
          </p:cNvPr>
          <p:cNvSpPr txBox="1"/>
          <p:nvPr/>
        </p:nvSpPr>
        <p:spPr>
          <a:xfrm>
            <a:off x="5870087" y="2090172"/>
            <a:ext cx="5505296" cy="2677656"/>
          </a:xfrm>
          <a:prstGeom prst="rect">
            <a:avLst/>
          </a:prstGeom>
          <a:noFill/>
        </p:spPr>
        <p:txBody>
          <a:bodyPr wrap="square" rtlCol="0">
            <a:spAutoFit/>
          </a:bodyPr>
          <a:lstStyle/>
          <a:p>
            <a:pPr algn="ctr"/>
            <a:r>
              <a:rPr lang="en-US" sz="4000" b="1" dirty="0">
                <a:latin typeface="Calibri" panose="020F0502020204030204" pitchFamily="34" charset="0"/>
                <a:cs typeface="Calibri" panose="020F0502020204030204" pitchFamily="34" charset="0"/>
              </a:rPr>
              <a:t>EXPLORATORY DATA ANALYSIS</a:t>
            </a:r>
          </a:p>
          <a:p>
            <a:pPr algn="ctr"/>
            <a:endParaRPr lang="en-US" sz="4000" b="1" dirty="0">
              <a:latin typeface="Calibri" panose="020F0502020204030204" pitchFamily="34" charset="0"/>
              <a:cs typeface="Calibri" panose="020F0502020204030204" pitchFamily="34" charset="0"/>
            </a:endParaRPr>
          </a:p>
          <a:p>
            <a:pPr algn="ctr"/>
            <a:r>
              <a:rPr lang="en-US" sz="2400" b="1" dirty="0">
                <a:latin typeface="Calibri" panose="020F0502020204030204" pitchFamily="34" charset="0"/>
                <a:cs typeface="Calibri" panose="020F0502020204030204" pitchFamily="34" charset="0"/>
              </a:rPr>
              <a:t>ANSWERING THE RELEVANT BUSINESS QUESTIONS</a:t>
            </a:r>
          </a:p>
        </p:txBody>
      </p:sp>
    </p:spTree>
    <p:extLst>
      <p:ext uri="{BB962C8B-B14F-4D97-AF65-F5344CB8AC3E}">
        <p14:creationId xmlns:p14="http://schemas.microsoft.com/office/powerpoint/2010/main" val="172723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FFF0A2D6-40EB-4B02-80B4-A7995EDDC706}"/>
              </a:ext>
            </a:extLst>
          </p:cNvPr>
          <p:cNvSpPr txBox="1"/>
          <p:nvPr/>
        </p:nvSpPr>
        <p:spPr>
          <a:xfrm>
            <a:off x="1028700" y="1974886"/>
            <a:ext cx="2727960" cy="2547257"/>
          </a:xfrm>
          <a:prstGeom prst="rect">
            <a:avLst/>
          </a:prstGeom>
          <a:noFill/>
        </p:spPr>
        <p:txBody>
          <a:bodyPr vert="horz" lIns="91440" tIns="45720" rIns="91440" bIns="45720" rtlCol="0" anchor="ctr">
            <a:noAutofit/>
          </a:bodyPr>
          <a:lstStyle/>
          <a:p>
            <a:pPr algn="ctr">
              <a:lnSpc>
                <a:spcPct val="90000"/>
              </a:lnSpc>
              <a:spcBef>
                <a:spcPct val="0"/>
              </a:spcBef>
              <a:spcAft>
                <a:spcPts val="600"/>
              </a:spcAft>
              <a:tabLst>
                <a:tab pos="347663" algn="l"/>
              </a:tabLst>
            </a:pPr>
            <a:r>
              <a:rPr lang="en-US" sz="3200" b="1" kern="1200" dirty="0">
                <a:solidFill>
                  <a:srgbClr val="FFFFFF"/>
                </a:solidFill>
                <a:latin typeface="Calibri" panose="020F0502020204030204" pitchFamily="34" charset="0"/>
                <a:ea typeface="+mj-ea"/>
                <a:cs typeface="Calibri" panose="020F0502020204030204" pitchFamily="34" charset="0"/>
              </a:rPr>
              <a:t>SQL QUERIES USING DATABRICKS-1 </a:t>
            </a:r>
          </a:p>
        </p:txBody>
      </p:sp>
      <p:pic>
        <p:nvPicPr>
          <p:cNvPr id="217" name="Picture 216" descr="Table&#10;&#10;Description automatically generated">
            <a:extLst>
              <a:ext uri="{FF2B5EF4-FFF2-40B4-BE49-F238E27FC236}">
                <a16:creationId xmlns:a16="http://schemas.microsoft.com/office/drawing/2014/main" id="{D3465EEF-3F3E-4E5A-A4EC-85134F2899F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6526" y="207164"/>
            <a:ext cx="7658100" cy="381787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C4CB2807-C74A-41A8-931C-9C6AF92E9AE8}"/>
              </a:ext>
            </a:extLst>
          </p:cNvPr>
          <p:cNvSpPr txBox="1"/>
          <p:nvPr/>
        </p:nvSpPr>
        <p:spPr>
          <a:xfrm>
            <a:off x="6038287" y="165381"/>
            <a:ext cx="115416" cy="492443"/>
          </a:xfrm>
          <a:prstGeom prst="rect">
            <a:avLst/>
          </a:prstGeom>
          <a:noFill/>
        </p:spPr>
        <p:txBody>
          <a:bodyPr wrap="none" lIns="0" tIns="0" rIns="0" bIns="0" rtlCol="0">
            <a:spAutoFit/>
          </a:bodyPr>
          <a:lstStyle/>
          <a:p>
            <a:pPr algn="ctr">
              <a:spcAft>
                <a:spcPts val="600"/>
              </a:spcAft>
              <a:tabLst>
                <a:tab pos="347663" algn="l"/>
              </a:tabLst>
            </a:pPr>
            <a:r>
              <a:rPr lang="en-US" sz="3200" b="1">
                <a:solidFill>
                  <a:srgbClr val="30353F"/>
                </a:solidFill>
                <a:latin typeface="+mj-lt"/>
              </a:rPr>
              <a:t> </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sp>
        <p:nvSpPr>
          <p:cNvPr id="41" name="TextBox 40">
            <a:extLst>
              <a:ext uri="{FF2B5EF4-FFF2-40B4-BE49-F238E27FC236}">
                <a16:creationId xmlns:a16="http://schemas.microsoft.com/office/drawing/2014/main" id="{C61A9E6C-481B-40BA-893C-01947AA6693F}"/>
              </a:ext>
            </a:extLst>
          </p:cNvPr>
          <p:cNvSpPr txBox="1"/>
          <p:nvPr/>
        </p:nvSpPr>
        <p:spPr>
          <a:xfrm>
            <a:off x="4437506" y="4246049"/>
            <a:ext cx="721614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SQL has been utilized to analyze the Descriptors, Facility Types, Status, Complaint Types, and Closed dates from the 311 service requests data for the schools.</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This query has helped in understanding the status, descriptors and complaint types of service requests that were raised by schools.</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175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945711A-3051-4B20-A473-978E86804391}"/>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0540" y="599293"/>
            <a:ext cx="7696200" cy="31421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49" name="TextBox 48">
            <a:extLst>
              <a:ext uri="{FF2B5EF4-FFF2-40B4-BE49-F238E27FC236}">
                <a16:creationId xmlns:a16="http://schemas.microsoft.com/office/drawing/2014/main" id="{B716DE99-8D4B-4C2B-91EE-0D76289060EE}"/>
              </a:ext>
            </a:extLst>
          </p:cNvPr>
          <p:cNvSpPr txBox="1"/>
          <p:nvPr/>
        </p:nvSpPr>
        <p:spPr>
          <a:xfrm>
            <a:off x="945598" y="1868206"/>
            <a:ext cx="2727960" cy="2547257"/>
          </a:xfrm>
          <a:prstGeom prst="rect">
            <a:avLst/>
          </a:prstGeom>
          <a:noFill/>
        </p:spPr>
        <p:txBody>
          <a:bodyPr vert="horz" lIns="91440" tIns="45720" rIns="91440" bIns="45720" rtlCol="0" anchor="ctr">
            <a:noAutofit/>
          </a:bodyPr>
          <a:lstStyle/>
          <a:p>
            <a:pPr algn="ctr">
              <a:lnSpc>
                <a:spcPct val="90000"/>
              </a:lnSpc>
              <a:spcBef>
                <a:spcPct val="0"/>
              </a:spcBef>
              <a:spcAft>
                <a:spcPts val="600"/>
              </a:spcAft>
              <a:tabLst>
                <a:tab pos="347663" algn="l"/>
              </a:tabLst>
            </a:pPr>
            <a:r>
              <a:rPr lang="en-US" sz="3200" b="1" kern="1200" dirty="0">
                <a:solidFill>
                  <a:srgbClr val="FFFFFF"/>
                </a:solidFill>
                <a:latin typeface="Calibri" panose="020F0502020204030204" pitchFamily="34" charset="0"/>
                <a:ea typeface="+mj-ea"/>
                <a:cs typeface="Calibri" panose="020F0502020204030204" pitchFamily="34" charset="0"/>
              </a:rPr>
              <a:t>SQL QUERIES USING DATABRICKS-2 </a:t>
            </a:r>
          </a:p>
        </p:txBody>
      </p:sp>
      <p:sp>
        <p:nvSpPr>
          <p:cNvPr id="4" name="TextBox 3">
            <a:extLst>
              <a:ext uri="{FF2B5EF4-FFF2-40B4-BE49-F238E27FC236}">
                <a16:creationId xmlns:a16="http://schemas.microsoft.com/office/drawing/2014/main" id="{9FF55824-6530-46A9-8CB3-C191BF59882E}"/>
              </a:ext>
            </a:extLst>
          </p:cNvPr>
          <p:cNvSpPr txBox="1"/>
          <p:nvPr/>
        </p:nvSpPr>
        <p:spPr>
          <a:xfrm>
            <a:off x="4450080" y="4091940"/>
            <a:ext cx="7482840"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We have used this SQL query to analyze the service request details based on  Agency, City, Location Type, Closed Date, Status and Resolution Description. </a:t>
            </a:r>
          </a:p>
          <a:p>
            <a:pPr marL="342900" indent="-342900" algn="just">
              <a:buFont typeface="Arial" panose="020B0604020202020204" pitchFamily="34" charset="0"/>
              <a:buChar char="•"/>
            </a:pPr>
            <a:r>
              <a:rPr lang="en-US" sz="2000" b="0" i="0" u="none" strike="noStrike" dirty="0">
                <a:effectLst/>
                <a:latin typeface="Calibri" panose="020F0502020204030204" pitchFamily="34" charset="0"/>
                <a:cs typeface="Calibri" panose="020F0502020204030204" pitchFamily="34" charset="0"/>
              </a:rPr>
              <a:t>This shows all the service requests that were closed and their closing dates and resolution description, which gives an understanding of the type of service requests that were closed, so that similar actions can be taken on the open service requests.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895684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0</TotalTime>
  <Words>1680</Words>
  <Application>Microsoft Office PowerPoint</Application>
  <PresentationFormat>Widescreen</PresentationFormat>
  <Paragraphs>211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Segoe UI Light</vt:lpstr>
      <vt:lpstr>Office Theme</vt:lpstr>
      <vt:lpstr>Slide 1</vt:lpstr>
      <vt:lpstr>Slide 2</vt:lpstr>
      <vt:lpstr>Slide 3</vt:lpstr>
      <vt:lpstr>Slide 4</vt:lpstr>
      <vt:lpstr>Slide 5</vt:lpstr>
      <vt:lpstr>Slide 6</vt:lpstr>
      <vt:lpstr>Slide 7</vt:lpstr>
      <vt:lpstr>Slide 8</vt:lpstr>
      <vt:lpstr>Slide 9</vt:lpstr>
      <vt:lpstr>Slide 10</vt:lpstr>
      <vt:lpstr>Slide 10</vt:lpstr>
      <vt:lpstr>Slide 8</vt:lpstr>
      <vt:lpstr>PowerPoint Presentation</vt:lpstr>
      <vt:lpstr>Slide 10</vt:lpstr>
      <vt:lpstr>Slide 10</vt:lpstr>
      <vt:lpstr>Slide 10</vt:lpstr>
      <vt:lpstr>Slide 10</vt:lpstr>
      <vt:lpstr>Slide 10</vt:lpstr>
      <vt:lpstr>Slide 10</vt:lpstr>
      <vt:lpstr>Slide 10</vt:lpstr>
      <vt:lpstr>Slide 10</vt:lpstr>
      <vt:lpstr>Slide 10</vt:lpstr>
      <vt:lpstr>Slide 10</vt:lpstr>
      <vt:lpstr>Slide 10</vt:lpstr>
      <vt:lpstr>Slide 10</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Rashmi Balasubramanya Ayas</dc:creator>
  <cp:lastModifiedBy>shivani adsar</cp:lastModifiedBy>
  <cp:revision>2</cp:revision>
  <dcterms:created xsi:type="dcterms:W3CDTF">2021-02-24T01:16:23Z</dcterms:created>
  <dcterms:modified xsi:type="dcterms:W3CDTF">2021-07-29T02:11:47Z</dcterms:modified>
</cp:coreProperties>
</file>